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98"/>
  </p:notesMasterIdLst>
  <p:sldIdLst>
    <p:sldId id="283" r:id="rId2"/>
    <p:sldId id="316" r:id="rId3"/>
    <p:sldId id="404" r:id="rId4"/>
    <p:sldId id="405" r:id="rId5"/>
    <p:sldId id="314" r:id="rId6"/>
    <p:sldId id="406" r:id="rId7"/>
    <p:sldId id="407" r:id="rId8"/>
    <p:sldId id="390" r:id="rId9"/>
    <p:sldId id="315" r:id="rId10"/>
    <p:sldId id="377" r:id="rId11"/>
    <p:sldId id="317" r:id="rId12"/>
    <p:sldId id="344" r:id="rId13"/>
    <p:sldId id="318" r:id="rId14"/>
    <p:sldId id="284" r:id="rId15"/>
    <p:sldId id="301" r:id="rId16"/>
    <p:sldId id="303" r:id="rId17"/>
    <p:sldId id="319" r:id="rId18"/>
    <p:sldId id="257" r:id="rId19"/>
    <p:sldId id="321" r:id="rId20"/>
    <p:sldId id="323" r:id="rId21"/>
    <p:sldId id="324" r:id="rId22"/>
    <p:sldId id="322" r:id="rId23"/>
    <p:sldId id="378" r:id="rId24"/>
    <p:sldId id="330" r:id="rId25"/>
    <p:sldId id="331" r:id="rId26"/>
    <p:sldId id="325" r:id="rId27"/>
    <p:sldId id="332" r:id="rId28"/>
    <p:sldId id="334" r:id="rId29"/>
    <p:sldId id="327" r:id="rId30"/>
    <p:sldId id="328" r:id="rId31"/>
    <p:sldId id="329" r:id="rId32"/>
    <p:sldId id="337" r:id="rId33"/>
    <p:sldId id="338" r:id="rId34"/>
    <p:sldId id="379" r:id="rId35"/>
    <p:sldId id="380" r:id="rId36"/>
    <p:sldId id="340" r:id="rId37"/>
    <p:sldId id="341" r:id="rId38"/>
    <p:sldId id="409" r:id="rId39"/>
    <p:sldId id="342" r:id="rId40"/>
    <p:sldId id="381" r:id="rId41"/>
    <p:sldId id="382" r:id="rId42"/>
    <p:sldId id="383" r:id="rId43"/>
    <p:sldId id="294" r:id="rId44"/>
    <p:sldId id="295" r:id="rId45"/>
    <p:sldId id="347" r:id="rId46"/>
    <p:sldId id="384" r:id="rId47"/>
    <p:sldId id="397" r:id="rId48"/>
    <p:sldId id="351" r:id="rId49"/>
    <p:sldId id="352" r:id="rId50"/>
    <p:sldId id="410" r:id="rId51"/>
    <p:sldId id="411" r:id="rId52"/>
    <p:sldId id="385" r:id="rId53"/>
    <p:sldId id="353" r:id="rId54"/>
    <p:sldId id="413" r:id="rId55"/>
    <p:sldId id="412" r:id="rId56"/>
    <p:sldId id="414" r:id="rId57"/>
    <p:sldId id="415" r:id="rId58"/>
    <p:sldId id="387" r:id="rId59"/>
    <p:sldId id="388" r:id="rId60"/>
    <p:sldId id="356" r:id="rId61"/>
    <p:sldId id="357" r:id="rId62"/>
    <p:sldId id="358" r:id="rId63"/>
    <p:sldId id="391" r:id="rId64"/>
    <p:sldId id="362" r:id="rId65"/>
    <p:sldId id="363" r:id="rId66"/>
    <p:sldId id="364" r:id="rId67"/>
    <p:sldId id="365" r:id="rId68"/>
    <p:sldId id="392" r:id="rId69"/>
    <p:sldId id="417" r:id="rId70"/>
    <p:sldId id="416" r:id="rId71"/>
    <p:sldId id="418" r:id="rId72"/>
    <p:sldId id="368" r:id="rId73"/>
    <p:sldId id="395" r:id="rId74"/>
    <p:sldId id="419" r:id="rId75"/>
    <p:sldId id="420" r:id="rId76"/>
    <p:sldId id="367" r:id="rId77"/>
    <p:sldId id="396" r:id="rId78"/>
    <p:sldId id="289" r:id="rId79"/>
    <p:sldId id="291" r:id="rId80"/>
    <p:sldId id="293" r:id="rId81"/>
    <p:sldId id="292" r:id="rId82"/>
    <p:sldId id="296" r:id="rId83"/>
    <p:sldId id="306" r:id="rId84"/>
    <p:sldId id="307" r:id="rId85"/>
    <p:sldId id="297" r:id="rId86"/>
    <p:sldId id="298" r:id="rId87"/>
    <p:sldId id="299" r:id="rId88"/>
    <p:sldId id="308" r:id="rId89"/>
    <p:sldId id="273" r:id="rId90"/>
    <p:sldId id="312" r:id="rId91"/>
    <p:sldId id="300" r:id="rId92"/>
    <p:sldId id="398" r:id="rId93"/>
    <p:sldId id="400" r:id="rId94"/>
    <p:sldId id="290" r:id="rId95"/>
    <p:sldId id="285" r:id="rId96"/>
    <p:sldId id="260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05232-E3C8-496A-870B-B68C4E014774}" v="555" dt="2017-09-12T21:22:05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88" autoAdjust="0"/>
  </p:normalViewPr>
  <p:slideViewPr>
    <p:cSldViewPr snapToGrid="0">
      <p:cViewPr varScale="1">
        <p:scale>
          <a:sx n="72" d="100"/>
          <a:sy n="72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sa Milovic" userId="b747380c-b726-4e6f-b760-97ae684441d4" providerId="ADAL" clId="{62685BC6-E65A-4E6D-A7FF-34EE897D803A}"/>
    <pc:docChg chg="undo modSld">
      <pc:chgData name="Sasa Milovic" userId="b747380c-b726-4e6f-b760-97ae684441d4" providerId="ADAL" clId="{62685BC6-E65A-4E6D-A7FF-34EE897D803A}" dt="2017-09-12T20:38:00.729" v="33" actId="1076"/>
      <pc:docMkLst>
        <pc:docMk/>
      </pc:docMkLst>
      <pc:sldChg chg="addSp delSp modSp">
        <pc:chgData name="Sasa Milovic" userId="b747380c-b726-4e6f-b760-97ae684441d4" providerId="ADAL" clId="{62685BC6-E65A-4E6D-A7FF-34EE897D803A}" dt="2017-09-12T20:38:00.729" v="33" actId="1076"/>
        <pc:sldMkLst>
          <pc:docMk/>
          <pc:sldMk cId="440021916" sldId="322"/>
        </pc:sldMkLst>
        <pc:spChg chg="mod">
          <ac:chgData name="Sasa Milovic" userId="b747380c-b726-4e6f-b760-97ae684441d4" providerId="ADAL" clId="{62685BC6-E65A-4E6D-A7FF-34EE897D803A}" dt="2017-09-12T20:38:00.729" v="33" actId="1076"/>
          <ac:spMkLst>
            <pc:docMk/>
            <pc:sldMk cId="440021916" sldId="322"/>
            <ac:spMk id="4" creationId="{8328DD7C-04E4-432C-90C3-4D5061E1E904}"/>
          </ac:spMkLst>
        </pc:spChg>
        <pc:spChg chg="mod">
          <ac:chgData name="Sasa Milovic" userId="b747380c-b726-4e6f-b760-97ae684441d4" providerId="ADAL" clId="{62685BC6-E65A-4E6D-A7FF-34EE897D803A}" dt="2017-09-12T20:37:09.192" v="19" actId="1076"/>
          <ac:spMkLst>
            <pc:docMk/>
            <pc:sldMk cId="440021916" sldId="322"/>
            <ac:spMk id="9" creationId="{4CE96721-0D6C-4824-BC82-2B2E4B6EFA42}"/>
          </ac:spMkLst>
        </pc:spChg>
        <pc:spChg chg="mod">
          <ac:chgData name="Sasa Milovic" userId="b747380c-b726-4e6f-b760-97ae684441d4" providerId="ADAL" clId="{62685BC6-E65A-4E6D-A7FF-34EE897D803A}" dt="2017-09-12T20:37:29.183" v="26" actId="1076"/>
          <ac:spMkLst>
            <pc:docMk/>
            <pc:sldMk cId="440021916" sldId="322"/>
            <ac:spMk id="11" creationId="{EBDA3EF7-17E5-4840-8947-B1C27F6427CD}"/>
          </ac:spMkLst>
        </pc:spChg>
        <pc:cxnChg chg="add mod">
          <ac:chgData name="Sasa Milovic" userId="b747380c-b726-4e6f-b760-97ae684441d4" providerId="ADAL" clId="{62685BC6-E65A-4E6D-A7FF-34EE897D803A}" dt="2017-09-12T20:37:29.183" v="26" actId="1076"/>
          <ac:cxnSpMkLst>
            <pc:docMk/>
            <pc:sldMk cId="440021916" sldId="322"/>
            <ac:cxnSpMk id="6" creationId="{A5CB1D5E-2A0A-4C2D-AC1C-910237E1A307}"/>
          </ac:cxnSpMkLst>
        </pc:cxnChg>
        <pc:cxnChg chg="add mod">
          <ac:chgData name="Sasa Milovic" userId="b747380c-b726-4e6f-b760-97ae684441d4" providerId="ADAL" clId="{62685BC6-E65A-4E6D-A7FF-34EE897D803A}" dt="2017-09-12T20:38:00.729" v="33" actId="1076"/>
          <ac:cxnSpMkLst>
            <pc:docMk/>
            <pc:sldMk cId="440021916" sldId="322"/>
            <ac:cxnSpMk id="8" creationId="{32CC9C9F-1C70-4C3B-84A7-1F29E4FC516E}"/>
          </ac:cxnSpMkLst>
        </pc:cxnChg>
        <pc:cxnChg chg="add del mod">
          <ac:chgData name="Sasa Milovic" userId="b747380c-b726-4e6f-b760-97ae684441d4" providerId="ADAL" clId="{62685BC6-E65A-4E6D-A7FF-34EE897D803A}" dt="2017-09-12T20:36:09.852" v="3" actId="1076"/>
          <ac:cxnSpMkLst>
            <pc:docMk/>
            <pc:sldMk cId="440021916" sldId="322"/>
            <ac:cxnSpMk id="12" creationId="{A8579980-9590-4586-A773-185E40BC99ED}"/>
          </ac:cxnSpMkLst>
        </pc:cxnChg>
        <pc:cxnChg chg="add mod">
          <ac:chgData name="Sasa Milovic" userId="b747380c-b726-4e6f-b760-97ae684441d4" providerId="ADAL" clId="{62685BC6-E65A-4E6D-A7FF-34EE897D803A}" dt="2017-09-12T20:37:59.269" v="32" actId="14100"/>
          <ac:cxnSpMkLst>
            <pc:docMk/>
            <pc:sldMk cId="440021916" sldId="322"/>
            <ac:cxnSpMk id="14" creationId="{2D9AC809-B7DD-4687-BBC2-9CAD9500B8C1}"/>
          </ac:cxnSpMkLst>
        </pc:cxnChg>
        <pc:cxnChg chg="add del mod">
          <ac:chgData name="Sasa Milovic" userId="b747380c-b726-4e6f-b760-97ae684441d4" providerId="ADAL" clId="{62685BC6-E65A-4E6D-A7FF-34EE897D803A}" dt="2017-09-12T20:36:32.595" v="6" actId="1076"/>
          <ac:cxnSpMkLst>
            <pc:docMk/>
            <pc:sldMk cId="440021916" sldId="322"/>
            <ac:cxnSpMk id="16" creationId="{1D52A827-5ACB-4D79-BC46-13320A6C205D}"/>
          </ac:cxnSpMkLst>
        </pc:cxnChg>
        <pc:cxnChg chg="add mod">
          <ac:chgData name="Sasa Milovic" userId="b747380c-b726-4e6f-b760-97ae684441d4" providerId="ADAL" clId="{62685BC6-E65A-4E6D-A7FF-34EE897D803A}" dt="2017-09-12T20:37:29.183" v="26" actId="1076"/>
          <ac:cxnSpMkLst>
            <pc:docMk/>
            <pc:sldMk cId="440021916" sldId="322"/>
            <ac:cxnSpMk id="18" creationId="{665DDFA3-970D-4C6C-B0D8-A96B1932D5EA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SchemeForSuggestions">
  <dgm:title val="Color Scheme for Suggestions"/>
  <dgm:desc val="Color Scheme for Suggestions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bg1">
        <a:lumMod val="95000"/>
      </a:schemeClr>
    </dgm:fillClrLst>
    <dgm:linClrLst>
      <a:schemeClr val="bg1">
        <a:lumMod val="95000"/>
      </a:schemeClr>
    </dgm:linClrLst>
    <dgm:effectClrLst/>
    <dgm:txLinClrLst/>
    <dgm:txFillClrLst meth="repeat">
      <a:schemeClr val="tx1">
        <a:lumMod val="75000"/>
        <a:lumOff val="25000"/>
      </a:schemeClr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9AF65-E6C8-49EA-9260-A28531D5C76E}" type="doc">
      <dgm:prSet loTypeId="urn:microsoft.com/office/officeart/2005/8/layout/hierarchy2" loCatId="Inbox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CC3B3500-9DE5-4F2D-9CD2-359F90F16788}">
      <dgm:prSet/>
      <dgm:spPr/>
      <dgm:t>
        <a:bodyPr/>
        <a:lstStyle/>
        <a:p>
          <a:r>
            <a:rPr lang="en-GB"/>
            <a:t>Creates an empty git repository in the current directory and creates a .git directory</a:t>
          </a:r>
        </a:p>
      </dgm:t>
    </dgm:pt>
    <dgm:pt modelId="{FEED5C17-0DDA-48BA-8DC9-5EC5733A18FB}" type="parTrans" cxnId="{FD076775-C0E5-4784-ADAF-F063084FB74A}">
      <dgm:prSet/>
      <dgm:spPr/>
      <dgm:t>
        <a:bodyPr/>
        <a:lstStyle/>
        <a:p>
          <a:endParaRPr lang="en-US"/>
        </a:p>
      </dgm:t>
    </dgm:pt>
    <dgm:pt modelId="{864F60C0-5BBD-4C31-851D-38DA8039CEA9}" type="sibTrans" cxnId="{FD076775-C0E5-4784-ADAF-F063084FB74A}">
      <dgm:prSet/>
      <dgm:spPr/>
      <dgm:t>
        <a:bodyPr/>
        <a:lstStyle/>
        <a:p>
          <a:endParaRPr lang="en-US"/>
        </a:p>
      </dgm:t>
    </dgm:pt>
    <dgm:pt modelId="{90554C2E-5322-455D-8EC3-A84666546C03}" type="pres">
      <dgm:prSet presAssocID="{81F9AF65-E6C8-49EA-9260-A28531D5C76E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63EA68E-2F4D-4AEF-8E6D-98C739C3387D}" type="pres">
      <dgm:prSet presAssocID="{CC3B3500-9DE5-4F2D-9CD2-359F90F16788}" presName="root1" presStyleCnt="0"/>
      <dgm:spPr/>
    </dgm:pt>
    <dgm:pt modelId="{CA351648-3C66-4779-AE72-88C76D6D779E}" type="pres">
      <dgm:prSet presAssocID="{CC3B3500-9DE5-4F2D-9CD2-359F90F16788}" presName="LevelOneTextNode" presStyleLbl="node0" presStyleIdx="0" presStyleCnt="1">
        <dgm:presLayoutVars>
          <dgm:chPref val="3"/>
        </dgm:presLayoutVars>
      </dgm:prSet>
      <dgm:spPr/>
    </dgm:pt>
    <dgm:pt modelId="{0B94B052-4989-47FC-87AB-1B4FB85FEE4F}" type="pres">
      <dgm:prSet presAssocID="{CC3B3500-9DE5-4F2D-9CD2-359F90F16788}" presName="level2hierChild" presStyleCnt="0"/>
      <dgm:spPr/>
    </dgm:pt>
  </dgm:ptLst>
  <dgm:cxnLst>
    <dgm:cxn modelId="{15958872-2328-4055-9AE2-3288B2A32544}" type="presOf" srcId="{81F9AF65-E6C8-49EA-9260-A28531D5C76E}" destId="{90554C2E-5322-455D-8EC3-A84666546C03}" srcOrd="0" destOrd="0" presId="urn:microsoft.com/office/officeart/2005/8/layout/hierarchy2"/>
    <dgm:cxn modelId="{FD076775-C0E5-4784-ADAF-F063084FB74A}" srcId="{81F9AF65-E6C8-49EA-9260-A28531D5C76E}" destId="{CC3B3500-9DE5-4F2D-9CD2-359F90F16788}" srcOrd="0" destOrd="0" parTransId="{FEED5C17-0DDA-48BA-8DC9-5EC5733A18FB}" sibTransId="{864F60C0-5BBD-4C31-851D-38DA8039CEA9}"/>
    <dgm:cxn modelId="{81B4AA77-176E-4E6A-8C43-09F1617BAF4C}" type="presOf" srcId="{CC3B3500-9DE5-4F2D-9CD2-359F90F16788}" destId="{CA351648-3C66-4779-AE72-88C76D6D779E}" srcOrd="0" destOrd="0" presId="urn:microsoft.com/office/officeart/2005/8/layout/hierarchy2"/>
    <dgm:cxn modelId="{847B3F1F-A161-4A8E-90DF-C7C4CE48D621}" type="presParOf" srcId="{90554C2E-5322-455D-8EC3-A84666546C03}" destId="{063EA68E-2F4D-4AEF-8E6D-98C739C3387D}" srcOrd="0" destOrd="0" presId="urn:microsoft.com/office/officeart/2005/8/layout/hierarchy2"/>
    <dgm:cxn modelId="{29A6DB55-BF3A-4313-B53C-FE298E6236F7}" type="presParOf" srcId="{063EA68E-2F4D-4AEF-8E6D-98C739C3387D}" destId="{CA351648-3C66-4779-AE72-88C76D6D779E}" srcOrd="0" destOrd="0" presId="urn:microsoft.com/office/officeart/2005/8/layout/hierarchy2"/>
    <dgm:cxn modelId="{91504197-EB2C-4106-A58E-7712979C4318}" type="presParOf" srcId="{063EA68E-2F4D-4AEF-8E6D-98C739C3387D}" destId="{0B94B052-4989-47FC-87AB-1B4FB85FEE4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CB6FA1-DCEC-44AA-95AD-6F1487777B6F}" type="doc">
      <dgm:prSet loTypeId="urn:microsoft.com/office/officeart/2005/8/layout/vList2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3D4EA2-8928-4C05-ACF4-271F7DA4DE40}">
      <dgm:prSet/>
      <dgm:spPr/>
      <dgm:t>
        <a:bodyPr/>
        <a:lstStyle/>
        <a:p>
          <a:r>
            <a:rPr lang="en-GB"/>
            <a:t>Distributed means no “real” central repository</a:t>
          </a:r>
          <a:endParaRPr lang="en-US"/>
        </a:p>
      </dgm:t>
    </dgm:pt>
    <dgm:pt modelId="{77929AFB-7A62-4D1F-9482-2E4E22AD0712}" type="parTrans" cxnId="{CEF0A85F-7DDA-4F19-999D-DE2BF3BB0ACA}">
      <dgm:prSet/>
      <dgm:spPr/>
      <dgm:t>
        <a:bodyPr/>
        <a:lstStyle/>
        <a:p>
          <a:endParaRPr lang="en-US"/>
        </a:p>
      </dgm:t>
    </dgm:pt>
    <dgm:pt modelId="{E97A9295-C8ED-4657-BE82-3266E1DF9562}" type="sibTrans" cxnId="{CEF0A85F-7DDA-4F19-999D-DE2BF3BB0ACA}">
      <dgm:prSet/>
      <dgm:spPr/>
      <dgm:t>
        <a:bodyPr/>
        <a:lstStyle/>
        <a:p>
          <a:endParaRPr lang="en-US"/>
        </a:p>
      </dgm:t>
    </dgm:pt>
    <dgm:pt modelId="{7A3F1E71-28D7-404F-87C9-F8F0059104C9}">
      <dgm:prSet/>
      <dgm:spPr/>
      <dgm:t>
        <a:bodyPr/>
        <a:lstStyle/>
        <a:p>
          <a:r>
            <a:rPr lang="en-GB"/>
            <a:t>GIT Linus’s replacement for </a:t>
          </a:r>
          <a:r>
            <a:rPr lang="en-GB" err="1"/>
            <a:t>BitKeeper</a:t>
          </a:r>
          <a:endParaRPr lang="en-US" err="1"/>
        </a:p>
      </dgm:t>
    </dgm:pt>
    <dgm:pt modelId="{9B7A149C-DA97-4C84-968D-D6B240ECA525}" type="parTrans" cxnId="{63A08E6F-4072-441A-B33D-32DB9EF00E78}">
      <dgm:prSet/>
      <dgm:spPr/>
      <dgm:t>
        <a:bodyPr/>
        <a:lstStyle/>
        <a:p>
          <a:endParaRPr lang="en-US"/>
        </a:p>
      </dgm:t>
    </dgm:pt>
    <dgm:pt modelId="{366A450A-AA83-4917-ABDF-E9F385600A05}" type="sibTrans" cxnId="{63A08E6F-4072-441A-B33D-32DB9EF00E78}">
      <dgm:prSet/>
      <dgm:spPr/>
      <dgm:t>
        <a:bodyPr/>
        <a:lstStyle/>
        <a:p>
          <a:endParaRPr lang="en-US"/>
        </a:p>
      </dgm:t>
    </dgm:pt>
    <dgm:pt modelId="{3DAE45C2-FEB5-4943-86FA-0F8AFAE3DB4F}">
      <dgm:prSet/>
      <dgm:spPr/>
      <dgm:t>
        <a:bodyPr/>
        <a:lstStyle/>
        <a:p>
          <a:r>
            <a:rPr lang="en-GB"/>
            <a:t>Mercurial -</a:t>
          </a:r>
          <a:r>
            <a:rPr lang="en-US"/>
            <a:t> </a:t>
          </a:r>
          <a:r>
            <a:rPr lang="en-GB"/>
            <a:t> GIT’s evil twin</a:t>
          </a:r>
          <a:endParaRPr lang="en-US"/>
        </a:p>
      </dgm:t>
    </dgm:pt>
    <dgm:pt modelId="{AA8C0338-E0BD-4815-A4B8-009B6005D8D3}" type="parTrans" cxnId="{1C405FDB-CFD9-4111-B2E5-30FE810D48E3}">
      <dgm:prSet/>
      <dgm:spPr/>
      <dgm:t>
        <a:bodyPr/>
        <a:lstStyle/>
        <a:p>
          <a:endParaRPr lang="en-US"/>
        </a:p>
      </dgm:t>
    </dgm:pt>
    <dgm:pt modelId="{CEEE6EA7-68EC-442B-A8AE-7EF1C075F985}" type="sibTrans" cxnId="{1C405FDB-CFD9-4111-B2E5-30FE810D48E3}">
      <dgm:prSet/>
      <dgm:spPr/>
      <dgm:t>
        <a:bodyPr/>
        <a:lstStyle/>
        <a:p>
          <a:endParaRPr lang="en-US"/>
        </a:p>
      </dgm:t>
    </dgm:pt>
    <dgm:pt modelId="{A4382A86-CB9F-42C0-A118-FB45EB2B45B7}">
      <dgm:prSet/>
      <dgm:spPr/>
      <dgm:t>
        <a:bodyPr/>
        <a:lstStyle/>
        <a:p>
          <a:endParaRPr lang="en-US"/>
        </a:p>
      </dgm:t>
    </dgm:pt>
    <dgm:pt modelId="{880023CD-BB41-4A02-B368-CD1C782D34FD}" type="parTrans" cxnId="{8B1095EE-1818-4544-91B3-2CCF630CCF7D}">
      <dgm:prSet/>
      <dgm:spPr/>
      <dgm:t>
        <a:bodyPr/>
        <a:lstStyle/>
        <a:p>
          <a:endParaRPr lang="en-US"/>
        </a:p>
      </dgm:t>
    </dgm:pt>
    <dgm:pt modelId="{7A1EB85E-639E-4EC6-BAD5-86109B58FDF5}" type="sibTrans" cxnId="{8B1095EE-1818-4544-91B3-2CCF630CCF7D}">
      <dgm:prSet/>
      <dgm:spPr/>
      <dgm:t>
        <a:bodyPr/>
        <a:lstStyle/>
        <a:p>
          <a:endParaRPr lang="en-US"/>
        </a:p>
      </dgm:t>
    </dgm:pt>
    <dgm:pt modelId="{F63AA32C-D1D4-466F-9E44-90B889248CE0}" type="pres">
      <dgm:prSet presAssocID="{AECB6FA1-DCEC-44AA-95AD-6F1487777B6F}" presName="linear" presStyleCnt="0">
        <dgm:presLayoutVars>
          <dgm:animLvl val="lvl"/>
          <dgm:resizeHandles val="exact"/>
        </dgm:presLayoutVars>
      </dgm:prSet>
      <dgm:spPr/>
    </dgm:pt>
    <dgm:pt modelId="{5AC794E4-6713-4EA9-8C62-1034A0150A37}" type="pres">
      <dgm:prSet presAssocID="{7D3D4EA2-8928-4C05-ACF4-271F7DA4DE4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7F9FE5-ED78-487D-8F23-5FEA99318D2F}" type="pres">
      <dgm:prSet presAssocID="{E97A9295-C8ED-4657-BE82-3266E1DF9562}" presName="spacer" presStyleCnt="0"/>
      <dgm:spPr/>
    </dgm:pt>
    <dgm:pt modelId="{D179D864-F4BB-486E-AE28-7CE0717EC9D8}" type="pres">
      <dgm:prSet presAssocID="{7A3F1E71-28D7-404F-87C9-F8F0059104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F8B8F8-424A-4A69-BC01-620EC23E8CBE}" type="pres">
      <dgm:prSet presAssocID="{366A450A-AA83-4917-ABDF-E9F385600A05}" presName="spacer" presStyleCnt="0"/>
      <dgm:spPr/>
    </dgm:pt>
    <dgm:pt modelId="{51921656-19CF-40F5-A01D-54313E475719}" type="pres">
      <dgm:prSet presAssocID="{3DAE45C2-FEB5-4943-86FA-0F8AFAE3DB4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F6D55C8B-5725-430D-AEA7-21FC7E683318}" type="pres">
      <dgm:prSet presAssocID="{3DAE45C2-FEB5-4943-86FA-0F8AFAE3DB4F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93C6734-4DE8-4226-AD98-5D55B95F441C}" type="presOf" srcId="{7D3D4EA2-8928-4C05-ACF4-271F7DA4DE40}" destId="{5AC794E4-6713-4EA9-8C62-1034A0150A37}" srcOrd="0" destOrd="0" presId="urn:microsoft.com/office/officeart/2005/8/layout/vList2"/>
    <dgm:cxn modelId="{CEF0A85F-7DDA-4F19-999D-DE2BF3BB0ACA}" srcId="{AECB6FA1-DCEC-44AA-95AD-6F1487777B6F}" destId="{7D3D4EA2-8928-4C05-ACF4-271F7DA4DE40}" srcOrd="0" destOrd="0" parTransId="{77929AFB-7A62-4D1F-9482-2E4E22AD0712}" sibTransId="{E97A9295-C8ED-4657-BE82-3266E1DF9562}"/>
    <dgm:cxn modelId="{F09ADD4A-6ABA-458C-B932-90B920B98A04}" type="presOf" srcId="{A4382A86-CB9F-42C0-A118-FB45EB2B45B7}" destId="{F6D55C8B-5725-430D-AEA7-21FC7E683318}" srcOrd="0" destOrd="0" presId="urn:microsoft.com/office/officeart/2005/8/layout/vList2"/>
    <dgm:cxn modelId="{63A08E6F-4072-441A-B33D-32DB9EF00E78}" srcId="{AECB6FA1-DCEC-44AA-95AD-6F1487777B6F}" destId="{7A3F1E71-28D7-404F-87C9-F8F0059104C9}" srcOrd="1" destOrd="0" parTransId="{9B7A149C-DA97-4C84-968D-D6B240ECA525}" sibTransId="{366A450A-AA83-4917-ABDF-E9F385600A05}"/>
    <dgm:cxn modelId="{8C01F054-14FD-4DC1-A6D8-9897A0C19C46}" type="presOf" srcId="{3DAE45C2-FEB5-4943-86FA-0F8AFAE3DB4F}" destId="{51921656-19CF-40F5-A01D-54313E475719}" srcOrd="0" destOrd="0" presId="urn:microsoft.com/office/officeart/2005/8/layout/vList2"/>
    <dgm:cxn modelId="{F7CE7FA6-F31C-4705-8D55-BB4C81B2A3F1}" type="presOf" srcId="{7A3F1E71-28D7-404F-87C9-F8F0059104C9}" destId="{D179D864-F4BB-486E-AE28-7CE0717EC9D8}" srcOrd="0" destOrd="0" presId="urn:microsoft.com/office/officeart/2005/8/layout/vList2"/>
    <dgm:cxn modelId="{940A77B4-E82B-4D4D-B7BC-95BDE3C82D5B}" type="presOf" srcId="{AECB6FA1-DCEC-44AA-95AD-6F1487777B6F}" destId="{F63AA32C-D1D4-466F-9E44-90B889248CE0}" srcOrd="0" destOrd="0" presId="urn:microsoft.com/office/officeart/2005/8/layout/vList2"/>
    <dgm:cxn modelId="{1C405FDB-CFD9-4111-B2E5-30FE810D48E3}" srcId="{AECB6FA1-DCEC-44AA-95AD-6F1487777B6F}" destId="{3DAE45C2-FEB5-4943-86FA-0F8AFAE3DB4F}" srcOrd="2" destOrd="0" parTransId="{AA8C0338-E0BD-4815-A4B8-009B6005D8D3}" sibTransId="{CEEE6EA7-68EC-442B-A8AE-7EF1C075F985}"/>
    <dgm:cxn modelId="{8B1095EE-1818-4544-91B3-2CCF630CCF7D}" srcId="{3DAE45C2-FEB5-4943-86FA-0F8AFAE3DB4F}" destId="{A4382A86-CB9F-42C0-A118-FB45EB2B45B7}" srcOrd="0" destOrd="0" parTransId="{880023CD-BB41-4A02-B368-CD1C782D34FD}" sibTransId="{7A1EB85E-639E-4EC6-BAD5-86109B58FDF5}"/>
    <dgm:cxn modelId="{712FA56F-1BA4-40B0-BF2C-98089B20C93A}" type="presParOf" srcId="{F63AA32C-D1D4-466F-9E44-90B889248CE0}" destId="{5AC794E4-6713-4EA9-8C62-1034A0150A37}" srcOrd="0" destOrd="0" presId="urn:microsoft.com/office/officeart/2005/8/layout/vList2"/>
    <dgm:cxn modelId="{DD885988-0A7D-434F-AC03-E19EC9A3E5D3}" type="presParOf" srcId="{F63AA32C-D1D4-466F-9E44-90B889248CE0}" destId="{177F9FE5-ED78-487D-8F23-5FEA99318D2F}" srcOrd="1" destOrd="0" presId="urn:microsoft.com/office/officeart/2005/8/layout/vList2"/>
    <dgm:cxn modelId="{2B37C906-3C5C-4ACD-98AA-07602BC90569}" type="presParOf" srcId="{F63AA32C-D1D4-466F-9E44-90B889248CE0}" destId="{D179D864-F4BB-486E-AE28-7CE0717EC9D8}" srcOrd="2" destOrd="0" presId="urn:microsoft.com/office/officeart/2005/8/layout/vList2"/>
    <dgm:cxn modelId="{ED87209B-9170-42D1-9C78-43D011317433}" type="presParOf" srcId="{F63AA32C-D1D4-466F-9E44-90B889248CE0}" destId="{B1F8B8F8-424A-4A69-BC01-620EC23E8CBE}" srcOrd="3" destOrd="0" presId="urn:microsoft.com/office/officeart/2005/8/layout/vList2"/>
    <dgm:cxn modelId="{95FBAE91-DF83-407C-8798-D86B91FDE748}" type="presParOf" srcId="{F63AA32C-D1D4-466F-9E44-90B889248CE0}" destId="{51921656-19CF-40F5-A01D-54313E475719}" srcOrd="4" destOrd="0" presId="urn:microsoft.com/office/officeart/2005/8/layout/vList2"/>
    <dgm:cxn modelId="{A5EDB192-B86A-49DA-87F5-CE3277E0FEC7}" type="presParOf" srcId="{F63AA32C-D1D4-466F-9E44-90B889248CE0}" destId="{F6D55C8B-5725-430D-AEA7-21FC7E683318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998488-8B01-4F16-8D94-0FA7E3EAC68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SchemeForSuggestions" csCatId="other" phldr="1"/>
      <dgm:spPr/>
      <dgm:t>
        <a:bodyPr/>
        <a:lstStyle/>
        <a:p>
          <a:endParaRPr lang="en-US"/>
        </a:p>
      </dgm:t>
    </dgm:pt>
    <dgm:pt modelId="{056E62AC-F46A-4FC3-B602-02CB25E79952}">
      <dgm:prSet/>
      <dgm:spPr/>
      <dgm:t>
        <a:bodyPr/>
        <a:lstStyle/>
        <a:p>
          <a:r>
            <a:rPr lang="en-US"/>
            <a:t>You </a:t>
          </a:r>
          <a:r>
            <a:rPr lang="en-GB"/>
            <a:t>can work without needing to be connected to the central server,</a:t>
          </a:r>
          <a:r>
            <a:rPr lang="en-US"/>
            <a:t> </a:t>
          </a:r>
        </a:p>
      </dgm:t>
    </dgm:pt>
    <dgm:pt modelId="{635BEF79-BB99-4C95-8A7D-6C5172CEE469}" type="parTrans" cxnId="{EB36028C-93CE-42E7-9599-19236A06AD7D}">
      <dgm:prSet/>
      <dgm:spPr/>
      <dgm:t>
        <a:bodyPr/>
        <a:lstStyle/>
        <a:p>
          <a:endParaRPr lang="en-US"/>
        </a:p>
      </dgm:t>
    </dgm:pt>
    <dgm:pt modelId="{94C3B4CB-6853-495C-AEC6-D4A8EB3B7989}" type="sibTrans" cxnId="{EB36028C-93CE-42E7-9599-19236A06AD7D}">
      <dgm:prSet/>
      <dgm:spPr/>
      <dgm:t>
        <a:bodyPr/>
        <a:lstStyle/>
        <a:p>
          <a:endParaRPr lang="en-US"/>
        </a:p>
      </dgm:t>
    </dgm:pt>
    <dgm:pt modelId="{D6BCFF41-248D-42A7-9065-DA00CA241224}">
      <dgm:prSet/>
      <dgm:spPr/>
      <dgm:t>
        <a:bodyPr/>
        <a:lstStyle/>
        <a:p>
          <a:r>
            <a:rPr lang="en-US"/>
            <a:t>Making </a:t>
          </a:r>
          <a:r>
            <a:rPr lang="en-GB"/>
            <a:t>it a whole lot faster</a:t>
          </a:r>
          <a:endParaRPr lang="en-US"/>
        </a:p>
      </dgm:t>
    </dgm:pt>
    <dgm:pt modelId="{F4023E1F-47EC-4951-A87C-50DC5490F9BB}" type="parTrans" cxnId="{E08D4D12-023F-48FD-A279-86D9DEACB667}">
      <dgm:prSet/>
      <dgm:spPr/>
      <dgm:t>
        <a:bodyPr/>
        <a:lstStyle/>
        <a:p>
          <a:endParaRPr lang="en-US"/>
        </a:p>
      </dgm:t>
    </dgm:pt>
    <dgm:pt modelId="{BE01FF6D-39AA-4577-ADDE-3771B4C47FC0}" type="sibTrans" cxnId="{E08D4D12-023F-48FD-A279-86D9DEACB667}">
      <dgm:prSet/>
      <dgm:spPr/>
      <dgm:t>
        <a:bodyPr/>
        <a:lstStyle/>
        <a:p>
          <a:endParaRPr lang="en-US"/>
        </a:p>
      </dgm:t>
    </dgm:pt>
    <dgm:pt modelId="{EDC78EAB-BAF9-406C-B3CE-D2F75A0F9BB1}" type="pres">
      <dgm:prSet presAssocID="{E0998488-8B01-4F16-8D94-0FA7E3EAC68C}" presName="Name0" presStyleCnt="0">
        <dgm:presLayoutVars>
          <dgm:dir/>
          <dgm:resizeHandles val="exact"/>
        </dgm:presLayoutVars>
      </dgm:prSet>
      <dgm:spPr/>
    </dgm:pt>
    <dgm:pt modelId="{F815F739-D36B-4245-BD2A-92753F835B49}" type="pres">
      <dgm:prSet presAssocID="{056E62AC-F46A-4FC3-B602-02CB25E79952}" presName="node" presStyleLbl="node1" presStyleIdx="0" presStyleCnt="2">
        <dgm:presLayoutVars>
          <dgm:bulletEnabled val="1"/>
        </dgm:presLayoutVars>
      </dgm:prSet>
      <dgm:spPr/>
    </dgm:pt>
    <dgm:pt modelId="{F1C43EFD-4351-4A36-8209-2D6AEB86BC18}" type="pres">
      <dgm:prSet presAssocID="{94C3B4CB-6853-495C-AEC6-D4A8EB3B7989}" presName="sibTrans" presStyleLbl="sibTrans1D1" presStyleIdx="0" presStyleCnt="1"/>
      <dgm:spPr/>
    </dgm:pt>
    <dgm:pt modelId="{1CCACFAC-6CB9-4E54-8339-AF26E90EB687}" type="pres">
      <dgm:prSet presAssocID="{94C3B4CB-6853-495C-AEC6-D4A8EB3B7989}" presName="connectorText" presStyleLbl="sibTrans1D1" presStyleIdx="0" presStyleCnt="1"/>
      <dgm:spPr/>
    </dgm:pt>
    <dgm:pt modelId="{65BDC407-4DA5-44CF-9367-076D7255B45B}" type="pres">
      <dgm:prSet presAssocID="{D6BCFF41-248D-42A7-9065-DA00CA241224}" presName="node" presStyleLbl="node1" presStyleIdx="1" presStyleCnt="2">
        <dgm:presLayoutVars>
          <dgm:bulletEnabled val="1"/>
        </dgm:presLayoutVars>
      </dgm:prSet>
      <dgm:spPr/>
    </dgm:pt>
  </dgm:ptLst>
  <dgm:cxnLst>
    <dgm:cxn modelId="{E08D4D12-023F-48FD-A279-86D9DEACB667}" srcId="{E0998488-8B01-4F16-8D94-0FA7E3EAC68C}" destId="{D6BCFF41-248D-42A7-9065-DA00CA241224}" srcOrd="1" destOrd="0" parTransId="{F4023E1F-47EC-4951-A87C-50DC5490F9BB}" sibTransId="{BE01FF6D-39AA-4577-ADDE-3771B4C47FC0}"/>
    <dgm:cxn modelId="{034D932E-116E-455A-A5B4-401FF336F956}" type="presOf" srcId="{E0998488-8B01-4F16-8D94-0FA7E3EAC68C}" destId="{EDC78EAB-BAF9-406C-B3CE-D2F75A0F9BB1}" srcOrd="0" destOrd="0" presId="urn:microsoft.com/office/officeart/2016/7/layout/RepeatingBendingProcessNew"/>
    <dgm:cxn modelId="{112F0E5F-7F42-4BBD-A3BA-B4AAC266058A}" type="presOf" srcId="{D6BCFF41-248D-42A7-9065-DA00CA241224}" destId="{65BDC407-4DA5-44CF-9367-076D7255B45B}" srcOrd="0" destOrd="0" presId="urn:microsoft.com/office/officeart/2016/7/layout/RepeatingBendingProcessNew"/>
    <dgm:cxn modelId="{1613F16F-97F4-4034-B288-40FAD51D45C8}" type="presOf" srcId="{94C3B4CB-6853-495C-AEC6-D4A8EB3B7989}" destId="{F1C43EFD-4351-4A36-8209-2D6AEB86BC18}" srcOrd="0" destOrd="0" presId="urn:microsoft.com/office/officeart/2016/7/layout/RepeatingBendingProcessNew"/>
    <dgm:cxn modelId="{EB36028C-93CE-42E7-9599-19236A06AD7D}" srcId="{E0998488-8B01-4F16-8D94-0FA7E3EAC68C}" destId="{056E62AC-F46A-4FC3-B602-02CB25E79952}" srcOrd="0" destOrd="0" parTransId="{635BEF79-BB99-4C95-8A7D-6C5172CEE469}" sibTransId="{94C3B4CB-6853-495C-AEC6-D4A8EB3B7989}"/>
    <dgm:cxn modelId="{715D5090-2EB1-41FD-B9C4-D5AC5BBD6DFD}" type="presOf" srcId="{94C3B4CB-6853-495C-AEC6-D4A8EB3B7989}" destId="{1CCACFAC-6CB9-4E54-8339-AF26E90EB687}" srcOrd="1" destOrd="0" presId="urn:microsoft.com/office/officeart/2016/7/layout/RepeatingBendingProcessNew"/>
    <dgm:cxn modelId="{6A00C8D6-9F8A-4C51-87C1-B87F67187BC8}" type="presOf" srcId="{056E62AC-F46A-4FC3-B602-02CB25E79952}" destId="{F815F739-D36B-4245-BD2A-92753F835B49}" srcOrd="0" destOrd="0" presId="urn:microsoft.com/office/officeart/2016/7/layout/RepeatingBendingProcessNew"/>
    <dgm:cxn modelId="{9C6B5181-EDDB-4BB1-A4AB-0F2101014FB3}" type="presParOf" srcId="{EDC78EAB-BAF9-406C-B3CE-D2F75A0F9BB1}" destId="{F815F739-D36B-4245-BD2A-92753F835B49}" srcOrd="0" destOrd="0" presId="urn:microsoft.com/office/officeart/2016/7/layout/RepeatingBendingProcessNew"/>
    <dgm:cxn modelId="{220F0A34-6913-46CA-8C47-F17239E2A958}" type="presParOf" srcId="{EDC78EAB-BAF9-406C-B3CE-D2F75A0F9BB1}" destId="{F1C43EFD-4351-4A36-8209-2D6AEB86BC18}" srcOrd="1" destOrd="0" presId="urn:microsoft.com/office/officeart/2016/7/layout/RepeatingBendingProcessNew"/>
    <dgm:cxn modelId="{CEB871F1-02FB-43FB-A086-E4FA496B29EA}" type="presParOf" srcId="{F1C43EFD-4351-4A36-8209-2D6AEB86BC18}" destId="{1CCACFAC-6CB9-4E54-8339-AF26E90EB687}" srcOrd="0" destOrd="0" presId="urn:microsoft.com/office/officeart/2016/7/layout/RepeatingBendingProcessNew"/>
    <dgm:cxn modelId="{3FB9335B-3049-4A69-B528-3E6D9B708D33}" type="presParOf" srcId="{EDC78EAB-BAF9-406C-B3CE-D2F75A0F9BB1}" destId="{65BDC407-4DA5-44CF-9367-076D7255B45B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115F9EB-5C3D-4A0C-B271-BF875370D7C4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216466-6F2C-42B8-A039-DD40F8CD8F2D}">
      <dgm:prSet/>
      <dgm:spPr/>
      <dgm:t>
        <a:bodyPr/>
        <a:lstStyle/>
        <a:p>
          <a:r>
            <a:rPr lang="en-US" dirty="0"/>
            <a:t>Lets </a:t>
          </a:r>
          <a:r>
            <a:rPr lang="en-GB" dirty="0"/>
            <a:t>create a central repo that we all sync </a:t>
          </a:r>
          <a:r>
            <a:rPr lang="en-US" dirty="0"/>
            <a:t>with</a:t>
          </a:r>
          <a:endParaRPr lang="en-US" sz="3000" dirty="0">
            <a:solidFill>
              <a:srgbClr val="010000"/>
            </a:solidFill>
            <a:latin typeface="Tw Cen MT Condensed"/>
          </a:endParaRPr>
        </a:p>
      </dgm:t>
    </dgm:pt>
    <dgm:pt modelId="{E492B4F0-8CE6-4E66-AAD3-024F41153299}" type="parTrans" cxnId="{335CD993-52FD-4882-B1C0-0E7B5C86B24B}">
      <dgm:prSet/>
      <dgm:spPr/>
      <dgm:t>
        <a:bodyPr/>
        <a:lstStyle/>
        <a:p>
          <a:endParaRPr lang="en-US"/>
        </a:p>
      </dgm:t>
    </dgm:pt>
    <dgm:pt modelId="{1F10EE2B-FA2E-42F3-9634-AEFF4B159DFB}" type="sibTrans" cxnId="{335CD993-52FD-4882-B1C0-0E7B5C86B24B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412AEB5-8DCC-43A6-8C4B-E571552AE368}">
      <dgm:prSet/>
      <dgm:spPr/>
      <dgm:t>
        <a:bodyPr/>
        <a:lstStyle/>
        <a:p>
          <a:r>
            <a:rPr lang="en-GB"/>
            <a:t>Lets use </a:t>
          </a:r>
          <a:r>
            <a:rPr lang="en-US" err="1"/>
            <a:t>Github</a:t>
          </a:r>
          <a:r>
            <a:rPr lang="en-US"/>
            <a:t> </a:t>
          </a:r>
          <a:r>
            <a:rPr lang="en-GB"/>
            <a:t>for this! </a:t>
          </a:r>
        </a:p>
      </dgm:t>
    </dgm:pt>
    <dgm:pt modelId="{748FAFAF-C613-486B-8D9A-15713A71B709}" type="parTrans" cxnId="{13F23F27-EEB4-4C37-A42C-B97CBC925F25}">
      <dgm:prSet/>
      <dgm:spPr/>
      <dgm:t>
        <a:bodyPr/>
        <a:lstStyle/>
        <a:p>
          <a:endParaRPr lang="en-US"/>
        </a:p>
      </dgm:t>
    </dgm:pt>
    <dgm:pt modelId="{DE3EE1C6-EC4A-42A4-9B40-05A8251B7503}" type="sibTrans" cxnId="{13F23F27-EEB4-4C37-A42C-B97CBC925F25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37AB7BB-6B4B-4E97-8963-8EB22BD8F989}">
      <dgm:prSet/>
      <dgm:spPr/>
      <dgm:t>
        <a:bodyPr/>
        <a:lstStyle/>
        <a:p>
          <a:r>
            <a:rPr lang="en-US" sz="2600"/>
            <a:t>This </a:t>
          </a:r>
          <a:r>
            <a:rPr lang="en-GB" sz="2600"/>
            <a:t>is usually referred to </a:t>
          </a:r>
          <a:r>
            <a:rPr lang="en-US" sz="2600"/>
            <a:t>as a remote</a:t>
          </a:r>
          <a:endParaRPr lang="en-GB" sz="2600">
            <a:solidFill>
              <a:srgbClr val="010000"/>
            </a:solidFill>
            <a:latin typeface="Tw Cen MT Condensed"/>
          </a:endParaRPr>
        </a:p>
      </dgm:t>
    </dgm:pt>
    <dgm:pt modelId="{4743F0E1-24D8-4A87-B9B2-1347D35E4DED}" type="parTrans" cxnId="{935C01AA-57DE-4017-926C-2809920B89E8}">
      <dgm:prSet/>
      <dgm:spPr/>
    </dgm:pt>
    <dgm:pt modelId="{3AC632DE-440B-4890-AF79-4DB615407E98}" type="sibTrans" cxnId="{935C01AA-57DE-4017-926C-2809920B89E8}">
      <dgm:prSet phldrT="02" phldr="0"/>
      <dgm:spPr/>
    </dgm:pt>
    <dgm:pt modelId="{5C7C7332-C128-482E-8B71-565C7FE3836C}">
      <dgm:prSet/>
      <dgm:spPr/>
      <dgm:t>
        <a:bodyPr/>
        <a:lstStyle/>
        <a:p>
          <a:r>
            <a:rPr lang="en-GB" sz="2600"/>
            <a:t>at </a:t>
          </a:r>
          <a:r>
            <a:rPr lang="en-US" sz="2600"/>
            <a:t>ASOS </a:t>
          </a:r>
          <a:r>
            <a:rPr lang="en-GB" sz="2600"/>
            <a:t>we would use TFS</a:t>
          </a:r>
          <a:r>
            <a:rPr lang="en-US" sz="2600"/>
            <a:t> to host our remote</a:t>
          </a:r>
        </a:p>
      </dgm:t>
    </dgm:pt>
    <dgm:pt modelId="{20EFE520-730B-4EF3-8D3C-9116788614FB}" type="parTrans" cxnId="{D78DDBB3-F45B-4A0B-9C02-856335C278C8}">
      <dgm:prSet/>
      <dgm:spPr/>
    </dgm:pt>
    <dgm:pt modelId="{3A561160-2658-4FA9-ABAF-33D1E505590E}" type="sibTrans" cxnId="{D78DDBB3-F45B-4A0B-9C02-856335C278C8}">
      <dgm:prSet phldrT="03" phldr="0"/>
      <dgm:spPr/>
    </dgm:pt>
    <dgm:pt modelId="{C35956FC-2F94-47D5-B3DE-0F82BE4B5687}" type="pres">
      <dgm:prSet presAssocID="{2115F9EB-5C3D-4A0C-B271-BF875370D7C4}" presName="Name0" presStyleCnt="0">
        <dgm:presLayoutVars>
          <dgm:animLvl val="lvl"/>
          <dgm:resizeHandles val="exact"/>
        </dgm:presLayoutVars>
      </dgm:prSet>
      <dgm:spPr/>
    </dgm:pt>
    <dgm:pt modelId="{CADF8CC2-46F3-4EF3-89D6-B0061B80E5D4}" type="pres">
      <dgm:prSet presAssocID="{5F216466-6F2C-42B8-A039-DD40F8CD8F2D}" presName="compositeNode" presStyleCnt="0">
        <dgm:presLayoutVars>
          <dgm:bulletEnabled val="1"/>
        </dgm:presLayoutVars>
      </dgm:prSet>
      <dgm:spPr/>
    </dgm:pt>
    <dgm:pt modelId="{19E509DA-066B-4D92-87B2-22ED6A342920}" type="pres">
      <dgm:prSet presAssocID="{5F216466-6F2C-42B8-A039-DD40F8CD8F2D}" presName="bgRect" presStyleLbl="alignNode1" presStyleIdx="0" presStyleCnt="2"/>
      <dgm:spPr/>
    </dgm:pt>
    <dgm:pt modelId="{FCCDC1A1-3EEE-4546-A3C9-867E42C1CD22}" type="pres">
      <dgm:prSet presAssocID="{1F10EE2B-FA2E-42F3-9634-AEFF4B159DFB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F0673F2B-6764-489A-B8B0-879529A16996}" type="pres">
      <dgm:prSet presAssocID="{5F216466-6F2C-42B8-A039-DD40F8CD8F2D}" presName="nodeRect" presStyleLbl="alignNode1" presStyleIdx="0" presStyleCnt="2">
        <dgm:presLayoutVars>
          <dgm:bulletEnabled val="1"/>
        </dgm:presLayoutVars>
      </dgm:prSet>
      <dgm:spPr/>
    </dgm:pt>
    <dgm:pt modelId="{8A2C7E48-D29A-42A6-AA9B-D640101C9373}" type="pres">
      <dgm:prSet presAssocID="{1F10EE2B-FA2E-42F3-9634-AEFF4B159DFB}" presName="sibTrans" presStyleCnt="0"/>
      <dgm:spPr/>
    </dgm:pt>
    <dgm:pt modelId="{DE8AFB15-4B1C-4957-B7E3-6AC345B8B173}" type="pres">
      <dgm:prSet presAssocID="{6412AEB5-8DCC-43A6-8C4B-E571552AE368}" presName="compositeNode" presStyleCnt="0">
        <dgm:presLayoutVars>
          <dgm:bulletEnabled val="1"/>
        </dgm:presLayoutVars>
      </dgm:prSet>
      <dgm:spPr/>
    </dgm:pt>
    <dgm:pt modelId="{6CA33546-FBAE-4782-89D8-8F129BEB1C3B}" type="pres">
      <dgm:prSet presAssocID="{6412AEB5-8DCC-43A6-8C4B-E571552AE368}" presName="bgRect" presStyleLbl="alignNode1" presStyleIdx="1" presStyleCnt="2"/>
      <dgm:spPr/>
    </dgm:pt>
    <dgm:pt modelId="{9ED45CC0-F223-48F4-9819-00F12BEAEE99}" type="pres">
      <dgm:prSet presAssocID="{DE3EE1C6-EC4A-42A4-9B40-05A8251B7503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DEE1EE3D-810F-415B-BE25-BE66FCB53E21}" type="pres">
      <dgm:prSet presAssocID="{6412AEB5-8DCC-43A6-8C4B-E571552AE368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13F23F27-EEB4-4C37-A42C-B97CBC925F25}" srcId="{2115F9EB-5C3D-4A0C-B271-BF875370D7C4}" destId="{6412AEB5-8DCC-43A6-8C4B-E571552AE368}" srcOrd="1" destOrd="0" parTransId="{748FAFAF-C613-486B-8D9A-15713A71B709}" sibTransId="{DE3EE1C6-EC4A-42A4-9B40-05A8251B7503}"/>
    <dgm:cxn modelId="{5D3A3533-8D99-46D2-90CB-66BEF0C0DAFF}" type="presOf" srcId="{2115F9EB-5C3D-4A0C-B271-BF875370D7C4}" destId="{C35956FC-2F94-47D5-B3DE-0F82BE4B5687}" srcOrd="0" destOrd="0" presId="urn:microsoft.com/office/officeart/2016/7/layout/LinearBlockProcessNumbered"/>
    <dgm:cxn modelId="{A72C1672-6A22-449A-9EAB-D59481637BED}" type="presOf" srcId="{DE3EE1C6-EC4A-42A4-9B40-05A8251B7503}" destId="{9ED45CC0-F223-48F4-9819-00F12BEAEE99}" srcOrd="0" destOrd="0" presId="urn:microsoft.com/office/officeart/2016/7/layout/LinearBlockProcessNumbered"/>
    <dgm:cxn modelId="{0E5FD256-4871-4A91-AAF3-8A0BEF0B957C}" type="presOf" srcId="{1F10EE2B-FA2E-42F3-9634-AEFF4B159DFB}" destId="{FCCDC1A1-3EEE-4546-A3C9-867E42C1CD22}" srcOrd="0" destOrd="0" presId="urn:microsoft.com/office/officeart/2016/7/layout/LinearBlockProcessNumbered"/>
    <dgm:cxn modelId="{2DA5A65A-4DB6-4686-8B7E-A16609C18769}" type="presOf" srcId="{5C7C7332-C128-482E-8B71-565C7FE3836C}" destId="{DEE1EE3D-810F-415B-BE25-BE66FCB53E21}" srcOrd="0" destOrd="1" presId="urn:microsoft.com/office/officeart/2016/7/layout/LinearBlockProcessNumbered"/>
    <dgm:cxn modelId="{01B92887-F292-4028-8470-8DE8ED0B9C80}" type="presOf" srcId="{6412AEB5-8DCC-43A6-8C4B-E571552AE368}" destId="{DEE1EE3D-810F-415B-BE25-BE66FCB53E21}" srcOrd="1" destOrd="0" presId="urn:microsoft.com/office/officeart/2016/7/layout/LinearBlockProcessNumbered"/>
    <dgm:cxn modelId="{A3371D8A-DC92-4AC8-8E38-D7568D82AD63}" type="presOf" srcId="{437AB7BB-6B4B-4E97-8963-8EB22BD8F989}" destId="{F0673F2B-6764-489A-B8B0-879529A16996}" srcOrd="0" destOrd="1" presId="urn:microsoft.com/office/officeart/2016/7/layout/LinearBlockProcessNumbered"/>
    <dgm:cxn modelId="{335CD993-52FD-4882-B1C0-0E7B5C86B24B}" srcId="{2115F9EB-5C3D-4A0C-B271-BF875370D7C4}" destId="{5F216466-6F2C-42B8-A039-DD40F8CD8F2D}" srcOrd="0" destOrd="0" parTransId="{E492B4F0-8CE6-4E66-AAD3-024F41153299}" sibTransId="{1F10EE2B-FA2E-42F3-9634-AEFF4B159DFB}"/>
    <dgm:cxn modelId="{935C01AA-57DE-4017-926C-2809920B89E8}" srcId="{5F216466-6F2C-42B8-A039-DD40F8CD8F2D}" destId="{437AB7BB-6B4B-4E97-8963-8EB22BD8F989}" srcOrd="0" destOrd="0" parTransId="{4743F0E1-24D8-4A87-B9B2-1347D35E4DED}" sibTransId="{3AC632DE-440B-4890-AF79-4DB615407E98}"/>
    <dgm:cxn modelId="{D78DDBB3-F45B-4A0B-9C02-856335C278C8}" srcId="{6412AEB5-8DCC-43A6-8C4B-E571552AE368}" destId="{5C7C7332-C128-482E-8B71-565C7FE3836C}" srcOrd="0" destOrd="0" parTransId="{20EFE520-730B-4EF3-8D3C-9116788614FB}" sibTransId="{3A561160-2658-4FA9-ABAF-33D1E505590E}"/>
    <dgm:cxn modelId="{434AB9BB-118C-4AB5-9789-F17DCC608701}" type="presOf" srcId="{6412AEB5-8DCC-43A6-8C4B-E571552AE368}" destId="{6CA33546-FBAE-4782-89D8-8F129BEB1C3B}" srcOrd="0" destOrd="0" presId="urn:microsoft.com/office/officeart/2016/7/layout/LinearBlockProcessNumbered"/>
    <dgm:cxn modelId="{01BB92F0-7CA2-4E3E-AEB1-69AB56D3B1CB}" type="presOf" srcId="{5F216466-6F2C-42B8-A039-DD40F8CD8F2D}" destId="{F0673F2B-6764-489A-B8B0-879529A16996}" srcOrd="1" destOrd="0" presId="urn:microsoft.com/office/officeart/2016/7/layout/LinearBlockProcessNumbered"/>
    <dgm:cxn modelId="{44A2CCF5-43C6-4A23-9602-A40A67334DA9}" type="presOf" srcId="{5F216466-6F2C-42B8-A039-DD40F8CD8F2D}" destId="{19E509DA-066B-4D92-87B2-22ED6A342920}" srcOrd="0" destOrd="0" presId="urn:microsoft.com/office/officeart/2016/7/layout/LinearBlockProcessNumbered"/>
    <dgm:cxn modelId="{AE7112FB-5F98-4C18-90AD-DE55F903A37E}" type="presParOf" srcId="{C35956FC-2F94-47D5-B3DE-0F82BE4B5687}" destId="{CADF8CC2-46F3-4EF3-89D6-B0061B80E5D4}" srcOrd="0" destOrd="0" presId="urn:microsoft.com/office/officeart/2016/7/layout/LinearBlockProcessNumbered"/>
    <dgm:cxn modelId="{A2234215-7BF2-4561-B691-2C7D453DB120}" type="presParOf" srcId="{CADF8CC2-46F3-4EF3-89D6-B0061B80E5D4}" destId="{19E509DA-066B-4D92-87B2-22ED6A342920}" srcOrd="0" destOrd="0" presId="urn:microsoft.com/office/officeart/2016/7/layout/LinearBlockProcessNumbered"/>
    <dgm:cxn modelId="{114938FE-EB6A-45C9-92B0-20D907696EA7}" type="presParOf" srcId="{CADF8CC2-46F3-4EF3-89D6-B0061B80E5D4}" destId="{FCCDC1A1-3EEE-4546-A3C9-867E42C1CD22}" srcOrd="1" destOrd="0" presId="urn:microsoft.com/office/officeart/2016/7/layout/LinearBlockProcessNumbered"/>
    <dgm:cxn modelId="{B00F4A27-2343-42D9-8BB7-66759338D5BC}" type="presParOf" srcId="{CADF8CC2-46F3-4EF3-89D6-B0061B80E5D4}" destId="{F0673F2B-6764-489A-B8B0-879529A16996}" srcOrd="2" destOrd="0" presId="urn:microsoft.com/office/officeart/2016/7/layout/LinearBlockProcessNumbered"/>
    <dgm:cxn modelId="{5D89ADC4-5EB4-4D7A-B748-ACADE0021E66}" type="presParOf" srcId="{C35956FC-2F94-47D5-B3DE-0F82BE4B5687}" destId="{8A2C7E48-D29A-42A6-AA9B-D640101C9373}" srcOrd="1" destOrd="0" presId="urn:microsoft.com/office/officeart/2016/7/layout/LinearBlockProcessNumbered"/>
    <dgm:cxn modelId="{3F6F60E6-F342-4FBC-98BB-17F9D82FC39F}" type="presParOf" srcId="{C35956FC-2F94-47D5-B3DE-0F82BE4B5687}" destId="{DE8AFB15-4B1C-4957-B7E3-6AC345B8B173}" srcOrd="2" destOrd="0" presId="urn:microsoft.com/office/officeart/2016/7/layout/LinearBlockProcessNumbered"/>
    <dgm:cxn modelId="{5A098913-F8BD-4BB0-B7AC-9C2474032BAD}" type="presParOf" srcId="{DE8AFB15-4B1C-4957-B7E3-6AC345B8B173}" destId="{6CA33546-FBAE-4782-89D8-8F129BEB1C3B}" srcOrd="0" destOrd="0" presId="urn:microsoft.com/office/officeart/2016/7/layout/LinearBlockProcessNumbered"/>
    <dgm:cxn modelId="{60359A50-3F24-42BD-AF6B-2FB12ABAA9C5}" type="presParOf" srcId="{DE8AFB15-4B1C-4957-B7E3-6AC345B8B173}" destId="{9ED45CC0-F223-48F4-9819-00F12BEAEE99}" srcOrd="1" destOrd="0" presId="urn:microsoft.com/office/officeart/2016/7/layout/LinearBlockProcessNumbered"/>
    <dgm:cxn modelId="{2F2DDA91-85CE-45EC-9A38-DB1BD9CF03C3}" type="presParOf" srcId="{DE8AFB15-4B1C-4957-B7E3-6AC345B8B173}" destId="{DEE1EE3D-810F-415B-BE25-BE66FCB53E2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4558FC6-FFCC-4CE1-AF55-3746AF80B05D}" type="doc">
      <dgm:prSet loTypeId="urn:microsoft.com/office/officeart/2005/8/layout/process1" loCatId="Inbox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D570710-F931-455F-A67F-2E8799AD5EFA}">
      <dgm:prSet/>
      <dgm:spPr/>
      <dgm:t>
        <a:bodyPr/>
        <a:lstStyle/>
        <a:p>
          <a:r>
            <a:rPr lang="en-GB"/>
            <a:t>If you don’t already have a </a:t>
          </a:r>
          <a:r>
            <a:rPr lang="en-GB" err="1"/>
            <a:t>github</a:t>
          </a:r>
          <a:r>
            <a:rPr lang="en-GB"/>
            <a:t> account set one up now</a:t>
          </a:r>
          <a:endParaRPr lang="en-US"/>
        </a:p>
      </dgm:t>
    </dgm:pt>
    <dgm:pt modelId="{CF402FFD-A974-401E-9788-68C7C095C263}" type="parTrans" cxnId="{D2558973-C5A0-4322-ABD8-1D94ADA7BCFF}">
      <dgm:prSet/>
      <dgm:spPr/>
      <dgm:t>
        <a:bodyPr/>
        <a:lstStyle/>
        <a:p>
          <a:endParaRPr lang="en-US"/>
        </a:p>
      </dgm:t>
    </dgm:pt>
    <dgm:pt modelId="{24342A73-21D8-4B4C-8D8B-B1CB4EBFC12F}" type="sibTrans" cxnId="{D2558973-C5A0-4322-ABD8-1D94ADA7BCFF}">
      <dgm:prSet/>
      <dgm:spPr/>
      <dgm:t>
        <a:bodyPr/>
        <a:lstStyle/>
        <a:p>
          <a:endParaRPr lang="en-US"/>
        </a:p>
      </dgm:t>
    </dgm:pt>
    <dgm:pt modelId="{7920F662-7474-4213-BE44-32CDD6F298EF}">
      <dgm:prSet/>
      <dgm:spPr/>
      <dgm:t>
        <a:bodyPr/>
        <a:lstStyle/>
        <a:p>
          <a:r>
            <a:rPr lang="en-GB"/>
            <a:t>Once you are done we will got and create a remote repository </a:t>
          </a:r>
          <a:endParaRPr lang="en-US"/>
        </a:p>
      </dgm:t>
    </dgm:pt>
    <dgm:pt modelId="{4F7F8161-1A0B-40B1-A433-D32DB81219BA}" type="parTrans" cxnId="{30BBD007-D42C-4B81-B5C9-D175B867C258}">
      <dgm:prSet/>
      <dgm:spPr/>
      <dgm:t>
        <a:bodyPr/>
        <a:lstStyle/>
        <a:p>
          <a:endParaRPr lang="en-US"/>
        </a:p>
      </dgm:t>
    </dgm:pt>
    <dgm:pt modelId="{6A04A3B3-2D8A-4DB6-8ECF-C272E436DD58}" type="sibTrans" cxnId="{30BBD007-D42C-4B81-B5C9-D175B867C258}">
      <dgm:prSet/>
      <dgm:spPr/>
      <dgm:t>
        <a:bodyPr/>
        <a:lstStyle/>
        <a:p>
          <a:endParaRPr lang="en-US"/>
        </a:p>
      </dgm:t>
    </dgm:pt>
    <dgm:pt modelId="{09B98A7D-624E-49C3-BBF1-546A84A0C282}">
      <dgm:prSet/>
      <dgm:spPr/>
      <dgm:t>
        <a:bodyPr/>
        <a:lstStyle/>
        <a:p>
          <a:r>
            <a:rPr lang="en-GB"/>
            <a:t>Then we</a:t>
          </a:r>
          <a:r>
            <a:rPr lang="en-US"/>
            <a:t> </a:t>
          </a:r>
          <a:r>
            <a:rPr lang="en-GB"/>
            <a:t>will push our local </a:t>
          </a:r>
          <a:r>
            <a:rPr lang="en-US"/>
            <a:t>repo to the remote</a:t>
          </a:r>
        </a:p>
      </dgm:t>
    </dgm:pt>
    <dgm:pt modelId="{D5A2F764-E276-46F7-84C1-0AE639F519D1}" type="parTrans" cxnId="{775F2C21-7978-4C73-8666-6B5379356D07}">
      <dgm:prSet/>
      <dgm:spPr/>
    </dgm:pt>
    <dgm:pt modelId="{4CFF99D8-E36F-48FE-A7F2-A996BCC8CA33}" type="sibTrans" cxnId="{775F2C21-7978-4C73-8666-6B5379356D07}">
      <dgm:prSet/>
      <dgm:spPr/>
    </dgm:pt>
    <dgm:pt modelId="{9C17EBAA-BAA9-41B2-A250-28C208345EEF}" type="pres">
      <dgm:prSet presAssocID="{74558FC6-FFCC-4CE1-AF55-3746AF80B05D}" presName="Name0" presStyleCnt="0">
        <dgm:presLayoutVars>
          <dgm:dir/>
          <dgm:resizeHandles val="exact"/>
        </dgm:presLayoutVars>
      </dgm:prSet>
      <dgm:spPr/>
    </dgm:pt>
    <dgm:pt modelId="{2538A93F-9151-4EEC-9EA0-2AE6D0D4CAD2}" type="pres">
      <dgm:prSet presAssocID="{7D570710-F931-455F-A67F-2E8799AD5EFA}" presName="node" presStyleLbl="node1" presStyleIdx="0" presStyleCnt="3">
        <dgm:presLayoutVars>
          <dgm:bulletEnabled val="1"/>
        </dgm:presLayoutVars>
      </dgm:prSet>
      <dgm:spPr/>
    </dgm:pt>
    <dgm:pt modelId="{562C9B9A-88F3-4309-8852-C2F5E20B47D3}" type="pres">
      <dgm:prSet presAssocID="{24342A73-21D8-4B4C-8D8B-B1CB4EBFC12F}" presName="sibTrans" presStyleLbl="sibTrans2D1" presStyleIdx="0" presStyleCnt="2"/>
      <dgm:spPr/>
    </dgm:pt>
    <dgm:pt modelId="{C0CFF576-921F-4383-8A38-1ADF917D38C8}" type="pres">
      <dgm:prSet presAssocID="{24342A73-21D8-4B4C-8D8B-B1CB4EBFC12F}" presName="connectorText" presStyleLbl="sibTrans2D1" presStyleIdx="0" presStyleCnt="2"/>
      <dgm:spPr/>
    </dgm:pt>
    <dgm:pt modelId="{B94167DF-D7C3-4382-87CD-3BCB62C9C53D}" type="pres">
      <dgm:prSet presAssocID="{7920F662-7474-4213-BE44-32CDD6F298EF}" presName="node" presStyleLbl="node1" presStyleIdx="1" presStyleCnt="3">
        <dgm:presLayoutVars>
          <dgm:bulletEnabled val="1"/>
        </dgm:presLayoutVars>
      </dgm:prSet>
      <dgm:spPr/>
    </dgm:pt>
    <dgm:pt modelId="{7A6FE958-E399-4364-96C1-607AB889686D}" type="pres">
      <dgm:prSet presAssocID="{6A04A3B3-2D8A-4DB6-8ECF-C272E436DD58}" presName="sibTrans" presStyleLbl="sibTrans2D1" presStyleIdx="1" presStyleCnt="2"/>
      <dgm:spPr/>
    </dgm:pt>
    <dgm:pt modelId="{96CEE991-24B9-4C8C-92EF-66F568D29F66}" type="pres">
      <dgm:prSet presAssocID="{6A04A3B3-2D8A-4DB6-8ECF-C272E436DD58}" presName="connectorText" presStyleLbl="sibTrans2D1" presStyleIdx="1" presStyleCnt="2"/>
      <dgm:spPr/>
    </dgm:pt>
    <dgm:pt modelId="{42288039-6B01-40BA-A12D-38D7D4536010}" type="pres">
      <dgm:prSet presAssocID="{09B98A7D-624E-49C3-BBF1-546A84A0C282}" presName="node" presStyleLbl="node1" presStyleIdx="2" presStyleCnt="3">
        <dgm:presLayoutVars>
          <dgm:bulletEnabled val="1"/>
        </dgm:presLayoutVars>
      </dgm:prSet>
      <dgm:spPr/>
    </dgm:pt>
  </dgm:ptLst>
  <dgm:cxnLst>
    <dgm:cxn modelId="{4FEFF301-7CB2-41F1-95BE-EDE0D39886A3}" type="presOf" srcId="{7D570710-F931-455F-A67F-2E8799AD5EFA}" destId="{2538A93F-9151-4EEC-9EA0-2AE6D0D4CAD2}" srcOrd="0" destOrd="0" presId="urn:microsoft.com/office/officeart/2005/8/layout/process1"/>
    <dgm:cxn modelId="{30BBD007-D42C-4B81-B5C9-D175B867C258}" srcId="{74558FC6-FFCC-4CE1-AF55-3746AF80B05D}" destId="{7920F662-7474-4213-BE44-32CDD6F298EF}" srcOrd="1" destOrd="0" parTransId="{4F7F8161-1A0B-40B1-A433-D32DB81219BA}" sibTransId="{6A04A3B3-2D8A-4DB6-8ECF-C272E436DD58}"/>
    <dgm:cxn modelId="{F7017116-446E-4387-BE22-197A52C6E161}" type="presOf" srcId="{6A04A3B3-2D8A-4DB6-8ECF-C272E436DD58}" destId="{7A6FE958-E399-4364-96C1-607AB889686D}" srcOrd="0" destOrd="0" presId="urn:microsoft.com/office/officeart/2005/8/layout/process1"/>
    <dgm:cxn modelId="{775F2C21-7978-4C73-8666-6B5379356D07}" srcId="{74558FC6-FFCC-4CE1-AF55-3746AF80B05D}" destId="{09B98A7D-624E-49C3-BBF1-546A84A0C282}" srcOrd="2" destOrd="0" parTransId="{D5A2F764-E276-46F7-84C1-0AE639F519D1}" sibTransId="{4CFF99D8-E36F-48FE-A7F2-A996BCC8CA33}"/>
    <dgm:cxn modelId="{D2558973-C5A0-4322-ABD8-1D94ADA7BCFF}" srcId="{74558FC6-FFCC-4CE1-AF55-3746AF80B05D}" destId="{7D570710-F931-455F-A67F-2E8799AD5EFA}" srcOrd="0" destOrd="0" parTransId="{CF402FFD-A974-401E-9788-68C7C095C263}" sibTransId="{24342A73-21D8-4B4C-8D8B-B1CB4EBFC12F}"/>
    <dgm:cxn modelId="{3A944B7E-6E75-4A9C-A516-25DC8ADB6C6E}" type="presOf" srcId="{74558FC6-FFCC-4CE1-AF55-3746AF80B05D}" destId="{9C17EBAA-BAA9-41B2-A250-28C208345EEF}" srcOrd="0" destOrd="0" presId="urn:microsoft.com/office/officeart/2005/8/layout/process1"/>
    <dgm:cxn modelId="{D76BA186-520E-46CF-96FE-850C914098AA}" type="presOf" srcId="{7920F662-7474-4213-BE44-32CDD6F298EF}" destId="{B94167DF-D7C3-4382-87CD-3BCB62C9C53D}" srcOrd="0" destOrd="0" presId="urn:microsoft.com/office/officeart/2005/8/layout/process1"/>
    <dgm:cxn modelId="{DA55E293-44D1-4749-B066-BDE7B9C87524}" type="presOf" srcId="{24342A73-21D8-4B4C-8D8B-B1CB4EBFC12F}" destId="{C0CFF576-921F-4383-8A38-1ADF917D38C8}" srcOrd="1" destOrd="0" presId="urn:microsoft.com/office/officeart/2005/8/layout/process1"/>
    <dgm:cxn modelId="{3A6B0A98-2E22-43AA-912B-7AE365A376E5}" type="presOf" srcId="{24342A73-21D8-4B4C-8D8B-B1CB4EBFC12F}" destId="{562C9B9A-88F3-4309-8852-C2F5E20B47D3}" srcOrd="0" destOrd="0" presId="urn:microsoft.com/office/officeart/2005/8/layout/process1"/>
    <dgm:cxn modelId="{A84638C0-0EF6-4EA0-AE91-95534140E32B}" type="presOf" srcId="{09B98A7D-624E-49C3-BBF1-546A84A0C282}" destId="{42288039-6B01-40BA-A12D-38D7D4536010}" srcOrd="0" destOrd="0" presId="urn:microsoft.com/office/officeart/2005/8/layout/process1"/>
    <dgm:cxn modelId="{872160DC-CA0F-40F4-A78B-68C202D30203}" type="presOf" srcId="{6A04A3B3-2D8A-4DB6-8ECF-C272E436DD58}" destId="{96CEE991-24B9-4C8C-92EF-66F568D29F66}" srcOrd="1" destOrd="0" presId="urn:microsoft.com/office/officeart/2005/8/layout/process1"/>
    <dgm:cxn modelId="{B58BCF6B-23B7-4B65-8523-0F8CEE0F7974}" type="presParOf" srcId="{9C17EBAA-BAA9-41B2-A250-28C208345EEF}" destId="{2538A93F-9151-4EEC-9EA0-2AE6D0D4CAD2}" srcOrd="0" destOrd="0" presId="urn:microsoft.com/office/officeart/2005/8/layout/process1"/>
    <dgm:cxn modelId="{B27FFB23-094A-4929-88B0-2F75506B767D}" type="presParOf" srcId="{9C17EBAA-BAA9-41B2-A250-28C208345EEF}" destId="{562C9B9A-88F3-4309-8852-C2F5E20B47D3}" srcOrd="1" destOrd="0" presId="urn:microsoft.com/office/officeart/2005/8/layout/process1"/>
    <dgm:cxn modelId="{9B7A41F6-4B2B-49A3-84E0-E8E16A4F68EC}" type="presParOf" srcId="{562C9B9A-88F3-4309-8852-C2F5E20B47D3}" destId="{C0CFF576-921F-4383-8A38-1ADF917D38C8}" srcOrd="0" destOrd="0" presId="urn:microsoft.com/office/officeart/2005/8/layout/process1"/>
    <dgm:cxn modelId="{0D0202FE-52DE-4FA7-9729-B6A82A125C85}" type="presParOf" srcId="{9C17EBAA-BAA9-41B2-A250-28C208345EEF}" destId="{B94167DF-D7C3-4382-87CD-3BCB62C9C53D}" srcOrd="2" destOrd="0" presId="urn:microsoft.com/office/officeart/2005/8/layout/process1"/>
    <dgm:cxn modelId="{3D5684AF-5119-4BF9-BFAD-F87E9BF9C1D5}" type="presParOf" srcId="{9C17EBAA-BAA9-41B2-A250-28C208345EEF}" destId="{7A6FE958-E399-4364-96C1-607AB889686D}" srcOrd="3" destOrd="0" presId="urn:microsoft.com/office/officeart/2005/8/layout/process1"/>
    <dgm:cxn modelId="{3C9EB0B3-DCB6-4B4D-BEA2-BCDAA5ABFDDA}" type="presParOf" srcId="{7A6FE958-E399-4364-96C1-607AB889686D}" destId="{96CEE991-24B9-4C8C-92EF-66F568D29F66}" srcOrd="0" destOrd="0" presId="urn:microsoft.com/office/officeart/2005/8/layout/process1"/>
    <dgm:cxn modelId="{55135E17-91B6-44A9-B484-96005D94D081}" type="presParOf" srcId="{9C17EBAA-BAA9-41B2-A250-28C208345EEF}" destId="{42288039-6B01-40BA-A12D-38D7D453601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BA0C0D-CE7C-4D5F-AE63-F8D0B0069BEC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7EBE780-D381-410A-9FC5-A48FC42C8674}">
      <dgm:prSet/>
      <dgm:spPr/>
      <dgm:t>
        <a:bodyPr/>
        <a:lstStyle/>
        <a:p>
          <a:r>
            <a:rPr lang="en-GB"/>
            <a:t>Split into groups of three</a:t>
          </a:r>
          <a:endParaRPr lang="en-US"/>
        </a:p>
      </dgm:t>
    </dgm:pt>
    <dgm:pt modelId="{7987B396-BB5D-4860-8FAA-C264B6F3B6DF}" type="parTrans" cxnId="{BEFDDD50-FFC1-4C8F-BA62-86C0A81225A6}">
      <dgm:prSet/>
      <dgm:spPr/>
      <dgm:t>
        <a:bodyPr/>
        <a:lstStyle/>
        <a:p>
          <a:endParaRPr lang="en-US"/>
        </a:p>
      </dgm:t>
    </dgm:pt>
    <dgm:pt modelId="{CCCBCBAA-42F7-4AD7-BF5F-99AE46C9BD7E}" type="sibTrans" cxnId="{BEFDDD50-FFC1-4C8F-BA62-86C0A81225A6}">
      <dgm:prSet/>
      <dgm:spPr/>
      <dgm:t>
        <a:bodyPr/>
        <a:lstStyle/>
        <a:p>
          <a:endParaRPr lang="en-US"/>
        </a:p>
      </dgm:t>
    </dgm:pt>
    <dgm:pt modelId="{F53D01EE-C43A-47ED-82CE-8DC800F6DFE8}">
      <dgm:prSet/>
      <dgm:spPr/>
      <dgm:t>
        <a:bodyPr/>
        <a:lstStyle/>
        <a:p>
          <a:r>
            <a:rPr lang="en-GB"/>
            <a:t>Your task is to add two operations to the calculator program, add and subtract, and a main input loop</a:t>
          </a:r>
          <a:endParaRPr lang="en-US"/>
        </a:p>
      </dgm:t>
    </dgm:pt>
    <dgm:pt modelId="{CBF6315B-6325-40A8-9F23-4ED226257715}" type="parTrans" cxnId="{90352847-0314-420C-8A0C-69052E59E994}">
      <dgm:prSet/>
      <dgm:spPr/>
      <dgm:t>
        <a:bodyPr/>
        <a:lstStyle/>
        <a:p>
          <a:endParaRPr lang="en-US"/>
        </a:p>
      </dgm:t>
    </dgm:pt>
    <dgm:pt modelId="{E814E8B6-0871-4D70-A3BF-4DA3C446AB83}" type="sibTrans" cxnId="{90352847-0314-420C-8A0C-69052E59E994}">
      <dgm:prSet/>
      <dgm:spPr/>
      <dgm:t>
        <a:bodyPr/>
        <a:lstStyle/>
        <a:p>
          <a:endParaRPr lang="en-US"/>
        </a:p>
      </dgm:t>
    </dgm:pt>
    <dgm:pt modelId="{F5792991-624A-4577-A95C-9042B5A71310}">
      <dgm:prSet/>
      <dgm:spPr/>
      <dgm:t>
        <a:bodyPr/>
        <a:lstStyle/>
        <a:p>
          <a:r>
            <a:rPr lang="en-GB"/>
            <a:t>You want to divide these task up amongst each of you</a:t>
          </a:r>
          <a:endParaRPr lang="en-US"/>
        </a:p>
      </dgm:t>
    </dgm:pt>
    <dgm:pt modelId="{158933BF-114C-482B-A1FC-080271CF5F84}" type="parTrans" cxnId="{F4A047FD-6AF3-4A0D-8C1D-2476E3881A07}">
      <dgm:prSet/>
      <dgm:spPr/>
      <dgm:t>
        <a:bodyPr/>
        <a:lstStyle/>
        <a:p>
          <a:endParaRPr lang="en-US"/>
        </a:p>
      </dgm:t>
    </dgm:pt>
    <dgm:pt modelId="{3B6476BD-BDD8-4982-9EEC-DE348CC6E5EA}" type="sibTrans" cxnId="{F4A047FD-6AF3-4A0D-8C1D-2476E3881A07}">
      <dgm:prSet/>
      <dgm:spPr/>
      <dgm:t>
        <a:bodyPr/>
        <a:lstStyle/>
        <a:p>
          <a:endParaRPr lang="en-US"/>
        </a:p>
      </dgm:t>
    </dgm:pt>
    <dgm:pt modelId="{1F7D597D-BA66-4FA3-A504-714FDB81C4A5}">
      <dgm:prSet/>
      <dgm:spPr/>
      <dgm:t>
        <a:bodyPr/>
        <a:lstStyle/>
        <a:p>
          <a:r>
            <a:rPr lang="en-GB"/>
            <a:t>What’s the best way to do this?</a:t>
          </a:r>
          <a:endParaRPr lang="en-US"/>
        </a:p>
      </dgm:t>
    </dgm:pt>
    <dgm:pt modelId="{D1BB6DE4-08B4-439D-9915-0AFDA3DBA724}" type="parTrans" cxnId="{63ACCAD7-6FED-421D-BCF1-011FE64CF46A}">
      <dgm:prSet/>
      <dgm:spPr/>
      <dgm:t>
        <a:bodyPr/>
        <a:lstStyle/>
        <a:p>
          <a:endParaRPr lang="en-US"/>
        </a:p>
      </dgm:t>
    </dgm:pt>
    <dgm:pt modelId="{77552976-4BB6-4688-8E30-D033148D84E0}" type="sibTrans" cxnId="{63ACCAD7-6FED-421D-BCF1-011FE64CF46A}">
      <dgm:prSet/>
      <dgm:spPr/>
      <dgm:t>
        <a:bodyPr/>
        <a:lstStyle/>
        <a:p>
          <a:endParaRPr lang="en-US"/>
        </a:p>
      </dgm:t>
    </dgm:pt>
    <dgm:pt modelId="{D9FF0E97-7021-4790-9440-E724F023DA71}">
      <dgm:prSet/>
      <dgm:spPr/>
      <dgm:t>
        <a:bodyPr/>
        <a:lstStyle/>
        <a:p>
          <a:r>
            <a:rPr lang="en-GB"/>
            <a:t>Try this using feature branches, or not, up to you!</a:t>
          </a:r>
          <a:endParaRPr lang="en-US"/>
        </a:p>
      </dgm:t>
    </dgm:pt>
    <dgm:pt modelId="{E930842B-E79A-42CD-A5F1-5BEA5DF15005}" type="parTrans" cxnId="{8E0A538E-C601-4FDA-8DC1-646E214B2CD2}">
      <dgm:prSet/>
      <dgm:spPr/>
      <dgm:t>
        <a:bodyPr/>
        <a:lstStyle/>
        <a:p>
          <a:endParaRPr lang="en-US"/>
        </a:p>
      </dgm:t>
    </dgm:pt>
    <dgm:pt modelId="{CCBD6960-B14F-4613-BB83-330EFFEC0A80}" type="sibTrans" cxnId="{8E0A538E-C601-4FDA-8DC1-646E214B2CD2}">
      <dgm:prSet/>
      <dgm:spPr/>
      <dgm:t>
        <a:bodyPr/>
        <a:lstStyle/>
        <a:p>
          <a:endParaRPr lang="en-US"/>
        </a:p>
      </dgm:t>
    </dgm:pt>
    <dgm:pt modelId="{E54A459A-92E1-4985-BDD6-D99783629691}" type="pres">
      <dgm:prSet presAssocID="{37BA0C0D-CE7C-4D5F-AE63-F8D0B0069BEC}" presName="Name0" presStyleCnt="0">
        <dgm:presLayoutVars>
          <dgm:dir/>
          <dgm:resizeHandles val="exact"/>
        </dgm:presLayoutVars>
      </dgm:prSet>
      <dgm:spPr/>
    </dgm:pt>
    <dgm:pt modelId="{3D3AC0D1-B73D-4F22-B87C-4E189E162847}" type="pres">
      <dgm:prSet presAssocID="{77EBE780-D381-410A-9FC5-A48FC42C8674}" presName="node" presStyleLbl="node1" presStyleIdx="0" presStyleCnt="5">
        <dgm:presLayoutVars>
          <dgm:bulletEnabled val="1"/>
        </dgm:presLayoutVars>
      </dgm:prSet>
      <dgm:spPr/>
    </dgm:pt>
    <dgm:pt modelId="{9631C6BD-854E-433B-9AA5-7213DE0F9852}" type="pres">
      <dgm:prSet presAssocID="{CCCBCBAA-42F7-4AD7-BF5F-99AE46C9BD7E}" presName="sibTrans" presStyleLbl="sibTrans1D1" presStyleIdx="0" presStyleCnt="4"/>
      <dgm:spPr/>
    </dgm:pt>
    <dgm:pt modelId="{2AA59AA2-A5FE-4BA8-A09D-427B184196AC}" type="pres">
      <dgm:prSet presAssocID="{CCCBCBAA-42F7-4AD7-BF5F-99AE46C9BD7E}" presName="connectorText" presStyleLbl="sibTrans1D1" presStyleIdx="0" presStyleCnt="4"/>
      <dgm:spPr/>
    </dgm:pt>
    <dgm:pt modelId="{CC193E4D-A1C1-42E1-9372-2F04BD32E7D6}" type="pres">
      <dgm:prSet presAssocID="{F53D01EE-C43A-47ED-82CE-8DC800F6DFE8}" presName="node" presStyleLbl="node1" presStyleIdx="1" presStyleCnt="5">
        <dgm:presLayoutVars>
          <dgm:bulletEnabled val="1"/>
        </dgm:presLayoutVars>
      </dgm:prSet>
      <dgm:spPr/>
    </dgm:pt>
    <dgm:pt modelId="{07A3A237-DC3D-461B-BA8C-69E81D7EC896}" type="pres">
      <dgm:prSet presAssocID="{E814E8B6-0871-4D70-A3BF-4DA3C446AB83}" presName="sibTrans" presStyleLbl="sibTrans1D1" presStyleIdx="1" presStyleCnt="4"/>
      <dgm:spPr/>
    </dgm:pt>
    <dgm:pt modelId="{EBFCB4E3-5A40-4EC7-8E46-A19CCA96A1DA}" type="pres">
      <dgm:prSet presAssocID="{E814E8B6-0871-4D70-A3BF-4DA3C446AB83}" presName="connectorText" presStyleLbl="sibTrans1D1" presStyleIdx="1" presStyleCnt="4"/>
      <dgm:spPr/>
    </dgm:pt>
    <dgm:pt modelId="{62E5E63A-04A2-49C3-9AA0-F6D8BD63ADFA}" type="pres">
      <dgm:prSet presAssocID="{F5792991-624A-4577-A95C-9042B5A71310}" presName="node" presStyleLbl="node1" presStyleIdx="2" presStyleCnt="5">
        <dgm:presLayoutVars>
          <dgm:bulletEnabled val="1"/>
        </dgm:presLayoutVars>
      </dgm:prSet>
      <dgm:spPr/>
    </dgm:pt>
    <dgm:pt modelId="{3E6281CA-E024-407B-B3E9-514B9E0664A9}" type="pres">
      <dgm:prSet presAssocID="{3B6476BD-BDD8-4982-9EEC-DE348CC6E5EA}" presName="sibTrans" presStyleLbl="sibTrans1D1" presStyleIdx="2" presStyleCnt="4"/>
      <dgm:spPr/>
    </dgm:pt>
    <dgm:pt modelId="{EBB6791E-39CB-4882-A987-2E882DEFA2C7}" type="pres">
      <dgm:prSet presAssocID="{3B6476BD-BDD8-4982-9EEC-DE348CC6E5EA}" presName="connectorText" presStyleLbl="sibTrans1D1" presStyleIdx="2" presStyleCnt="4"/>
      <dgm:spPr/>
    </dgm:pt>
    <dgm:pt modelId="{BF4984A1-2BC1-4A36-AA25-F779F5F179D1}" type="pres">
      <dgm:prSet presAssocID="{1F7D597D-BA66-4FA3-A504-714FDB81C4A5}" presName="node" presStyleLbl="node1" presStyleIdx="3" presStyleCnt="5">
        <dgm:presLayoutVars>
          <dgm:bulletEnabled val="1"/>
        </dgm:presLayoutVars>
      </dgm:prSet>
      <dgm:spPr/>
    </dgm:pt>
    <dgm:pt modelId="{739633D0-B2B3-4025-ADE3-1302EBE39BC7}" type="pres">
      <dgm:prSet presAssocID="{77552976-4BB6-4688-8E30-D033148D84E0}" presName="sibTrans" presStyleLbl="sibTrans1D1" presStyleIdx="3" presStyleCnt="4"/>
      <dgm:spPr/>
    </dgm:pt>
    <dgm:pt modelId="{F90C24EC-F813-4E88-9B31-394858B31E8F}" type="pres">
      <dgm:prSet presAssocID="{77552976-4BB6-4688-8E30-D033148D84E0}" presName="connectorText" presStyleLbl="sibTrans1D1" presStyleIdx="3" presStyleCnt="4"/>
      <dgm:spPr/>
    </dgm:pt>
    <dgm:pt modelId="{C287419E-0616-434C-87B6-6D4224C5303D}" type="pres">
      <dgm:prSet presAssocID="{D9FF0E97-7021-4790-9440-E724F023DA71}" presName="node" presStyleLbl="node1" presStyleIdx="4" presStyleCnt="5">
        <dgm:presLayoutVars>
          <dgm:bulletEnabled val="1"/>
        </dgm:presLayoutVars>
      </dgm:prSet>
      <dgm:spPr/>
    </dgm:pt>
  </dgm:ptLst>
  <dgm:cxnLst>
    <dgm:cxn modelId="{4A8E452D-79BF-401C-B8FB-1D9E4080E610}" type="presOf" srcId="{E814E8B6-0871-4D70-A3BF-4DA3C446AB83}" destId="{07A3A237-DC3D-461B-BA8C-69E81D7EC896}" srcOrd="0" destOrd="0" presId="urn:microsoft.com/office/officeart/2016/7/layout/RepeatingBendingProcessNew"/>
    <dgm:cxn modelId="{719FDC38-5379-4656-917E-D3E7B712B6F8}" type="presOf" srcId="{37BA0C0D-CE7C-4D5F-AE63-F8D0B0069BEC}" destId="{E54A459A-92E1-4985-BDD6-D99783629691}" srcOrd="0" destOrd="0" presId="urn:microsoft.com/office/officeart/2016/7/layout/RepeatingBendingProcessNew"/>
    <dgm:cxn modelId="{B6673239-E185-42D8-8C22-56FCE0679F62}" type="presOf" srcId="{CCCBCBAA-42F7-4AD7-BF5F-99AE46C9BD7E}" destId="{2AA59AA2-A5FE-4BA8-A09D-427B184196AC}" srcOrd="1" destOrd="0" presId="urn:microsoft.com/office/officeart/2016/7/layout/RepeatingBendingProcessNew"/>
    <dgm:cxn modelId="{B6D2FE40-AD7F-4EAB-A1BC-F19796A84BDE}" type="presOf" srcId="{77EBE780-D381-410A-9FC5-A48FC42C8674}" destId="{3D3AC0D1-B73D-4F22-B87C-4E189E162847}" srcOrd="0" destOrd="0" presId="urn:microsoft.com/office/officeart/2016/7/layout/RepeatingBendingProcessNew"/>
    <dgm:cxn modelId="{B82F5166-D5F4-4CA0-95D5-84D223C0F389}" type="presOf" srcId="{F53D01EE-C43A-47ED-82CE-8DC800F6DFE8}" destId="{CC193E4D-A1C1-42E1-9372-2F04BD32E7D6}" srcOrd="0" destOrd="0" presId="urn:microsoft.com/office/officeart/2016/7/layout/RepeatingBendingProcessNew"/>
    <dgm:cxn modelId="{90352847-0314-420C-8A0C-69052E59E994}" srcId="{37BA0C0D-CE7C-4D5F-AE63-F8D0B0069BEC}" destId="{F53D01EE-C43A-47ED-82CE-8DC800F6DFE8}" srcOrd="1" destOrd="0" parTransId="{CBF6315B-6325-40A8-9F23-4ED226257715}" sibTransId="{E814E8B6-0871-4D70-A3BF-4DA3C446AB83}"/>
    <dgm:cxn modelId="{1E2F134C-7F34-4BCA-91D8-0BF6639BFBB5}" type="presOf" srcId="{CCCBCBAA-42F7-4AD7-BF5F-99AE46C9BD7E}" destId="{9631C6BD-854E-433B-9AA5-7213DE0F9852}" srcOrd="0" destOrd="0" presId="urn:microsoft.com/office/officeart/2016/7/layout/RepeatingBendingProcessNew"/>
    <dgm:cxn modelId="{E7292C4C-5836-4521-9F14-DAA8EF270451}" type="presOf" srcId="{3B6476BD-BDD8-4982-9EEC-DE348CC6E5EA}" destId="{3E6281CA-E024-407B-B3E9-514B9E0664A9}" srcOrd="0" destOrd="0" presId="urn:microsoft.com/office/officeart/2016/7/layout/RepeatingBendingProcessNew"/>
    <dgm:cxn modelId="{BEFDDD50-FFC1-4C8F-BA62-86C0A81225A6}" srcId="{37BA0C0D-CE7C-4D5F-AE63-F8D0B0069BEC}" destId="{77EBE780-D381-410A-9FC5-A48FC42C8674}" srcOrd="0" destOrd="0" parTransId="{7987B396-BB5D-4860-8FAA-C264B6F3B6DF}" sibTransId="{CCCBCBAA-42F7-4AD7-BF5F-99AE46C9BD7E}"/>
    <dgm:cxn modelId="{45EB6A7F-AA4D-4C38-8509-2517A0DC84A2}" type="presOf" srcId="{3B6476BD-BDD8-4982-9EEC-DE348CC6E5EA}" destId="{EBB6791E-39CB-4882-A987-2E882DEFA2C7}" srcOrd="1" destOrd="0" presId="urn:microsoft.com/office/officeart/2016/7/layout/RepeatingBendingProcessNew"/>
    <dgm:cxn modelId="{8C797487-4B1E-4EA8-B111-3B821B85335C}" type="presOf" srcId="{1F7D597D-BA66-4FA3-A504-714FDB81C4A5}" destId="{BF4984A1-2BC1-4A36-AA25-F779F5F179D1}" srcOrd="0" destOrd="0" presId="urn:microsoft.com/office/officeart/2016/7/layout/RepeatingBendingProcessNew"/>
    <dgm:cxn modelId="{8E0A538E-C601-4FDA-8DC1-646E214B2CD2}" srcId="{37BA0C0D-CE7C-4D5F-AE63-F8D0B0069BEC}" destId="{D9FF0E97-7021-4790-9440-E724F023DA71}" srcOrd="4" destOrd="0" parTransId="{E930842B-E79A-42CD-A5F1-5BEA5DF15005}" sibTransId="{CCBD6960-B14F-4613-BB83-330EFFEC0A80}"/>
    <dgm:cxn modelId="{536568A0-A3C5-492E-B64F-66802F1755F3}" type="presOf" srcId="{77552976-4BB6-4688-8E30-D033148D84E0}" destId="{F90C24EC-F813-4E88-9B31-394858B31E8F}" srcOrd="1" destOrd="0" presId="urn:microsoft.com/office/officeart/2016/7/layout/RepeatingBendingProcessNew"/>
    <dgm:cxn modelId="{8609F0AE-9498-434D-9B1E-323D725DB7B0}" type="presOf" srcId="{E814E8B6-0871-4D70-A3BF-4DA3C446AB83}" destId="{EBFCB4E3-5A40-4EC7-8E46-A19CCA96A1DA}" srcOrd="1" destOrd="0" presId="urn:microsoft.com/office/officeart/2016/7/layout/RepeatingBendingProcessNew"/>
    <dgm:cxn modelId="{F4E96BB8-1C8F-4B77-905B-F853D88C73E5}" type="presOf" srcId="{D9FF0E97-7021-4790-9440-E724F023DA71}" destId="{C287419E-0616-434C-87B6-6D4224C5303D}" srcOrd="0" destOrd="0" presId="urn:microsoft.com/office/officeart/2016/7/layout/RepeatingBendingProcessNew"/>
    <dgm:cxn modelId="{C43E36CC-C156-4EE9-A8EF-DD6333488D9E}" type="presOf" srcId="{F5792991-624A-4577-A95C-9042B5A71310}" destId="{62E5E63A-04A2-49C3-9AA0-F6D8BD63ADFA}" srcOrd="0" destOrd="0" presId="urn:microsoft.com/office/officeart/2016/7/layout/RepeatingBendingProcessNew"/>
    <dgm:cxn modelId="{63ACCAD7-6FED-421D-BCF1-011FE64CF46A}" srcId="{37BA0C0D-CE7C-4D5F-AE63-F8D0B0069BEC}" destId="{1F7D597D-BA66-4FA3-A504-714FDB81C4A5}" srcOrd="3" destOrd="0" parTransId="{D1BB6DE4-08B4-439D-9915-0AFDA3DBA724}" sibTransId="{77552976-4BB6-4688-8E30-D033148D84E0}"/>
    <dgm:cxn modelId="{D26687E1-0551-4A35-9C90-19403BCB7103}" type="presOf" srcId="{77552976-4BB6-4688-8E30-D033148D84E0}" destId="{739633D0-B2B3-4025-ADE3-1302EBE39BC7}" srcOrd="0" destOrd="0" presId="urn:microsoft.com/office/officeart/2016/7/layout/RepeatingBendingProcessNew"/>
    <dgm:cxn modelId="{F4A047FD-6AF3-4A0D-8C1D-2476E3881A07}" srcId="{37BA0C0D-CE7C-4D5F-AE63-F8D0B0069BEC}" destId="{F5792991-624A-4577-A95C-9042B5A71310}" srcOrd="2" destOrd="0" parTransId="{158933BF-114C-482B-A1FC-080271CF5F84}" sibTransId="{3B6476BD-BDD8-4982-9EEC-DE348CC6E5EA}"/>
    <dgm:cxn modelId="{9506283E-B59B-40EA-A57C-8975021DCC0A}" type="presParOf" srcId="{E54A459A-92E1-4985-BDD6-D99783629691}" destId="{3D3AC0D1-B73D-4F22-B87C-4E189E162847}" srcOrd="0" destOrd="0" presId="urn:microsoft.com/office/officeart/2016/7/layout/RepeatingBendingProcessNew"/>
    <dgm:cxn modelId="{55F9040C-B2BF-40FF-80B6-8E17369836A8}" type="presParOf" srcId="{E54A459A-92E1-4985-BDD6-D99783629691}" destId="{9631C6BD-854E-433B-9AA5-7213DE0F9852}" srcOrd="1" destOrd="0" presId="urn:microsoft.com/office/officeart/2016/7/layout/RepeatingBendingProcessNew"/>
    <dgm:cxn modelId="{84D19912-BB6D-4E0E-AD7C-10B9FD319592}" type="presParOf" srcId="{9631C6BD-854E-433B-9AA5-7213DE0F9852}" destId="{2AA59AA2-A5FE-4BA8-A09D-427B184196AC}" srcOrd="0" destOrd="0" presId="urn:microsoft.com/office/officeart/2016/7/layout/RepeatingBendingProcessNew"/>
    <dgm:cxn modelId="{2FA34DBD-1838-41C2-B69D-78C2B827A3A9}" type="presParOf" srcId="{E54A459A-92E1-4985-BDD6-D99783629691}" destId="{CC193E4D-A1C1-42E1-9372-2F04BD32E7D6}" srcOrd="2" destOrd="0" presId="urn:microsoft.com/office/officeart/2016/7/layout/RepeatingBendingProcessNew"/>
    <dgm:cxn modelId="{ADB9E1F0-D6A6-4576-BE24-D61C4FCDFD0D}" type="presParOf" srcId="{E54A459A-92E1-4985-BDD6-D99783629691}" destId="{07A3A237-DC3D-461B-BA8C-69E81D7EC896}" srcOrd="3" destOrd="0" presId="urn:microsoft.com/office/officeart/2016/7/layout/RepeatingBendingProcessNew"/>
    <dgm:cxn modelId="{46C2DBAA-2CFC-45C5-9C93-CCF36D0E9B61}" type="presParOf" srcId="{07A3A237-DC3D-461B-BA8C-69E81D7EC896}" destId="{EBFCB4E3-5A40-4EC7-8E46-A19CCA96A1DA}" srcOrd="0" destOrd="0" presId="urn:microsoft.com/office/officeart/2016/7/layout/RepeatingBendingProcessNew"/>
    <dgm:cxn modelId="{47865557-B79B-4A21-90BF-F96B8F077994}" type="presParOf" srcId="{E54A459A-92E1-4985-BDD6-D99783629691}" destId="{62E5E63A-04A2-49C3-9AA0-F6D8BD63ADFA}" srcOrd="4" destOrd="0" presId="urn:microsoft.com/office/officeart/2016/7/layout/RepeatingBendingProcessNew"/>
    <dgm:cxn modelId="{75935100-272A-4EF7-BA78-C3D0F3779ECB}" type="presParOf" srcId="{E54A459A-92E1-4985-BDD6-D99783629691}" destId="{3E6281CA-E024-407B-B3E9-514B9E0664A9}" srcOrd="5" destOrd="0" presId="urn:microsoft.com/office/officeart/2016/7/layout/RepeatingBendingProcessNew"/>
    <dgm:cxn modelId="{D24DBBDA-325D-479A-A0B2-16571FF53B0B}" type="presParOf" srcId="{3E6281CA-E024-407B-B3E9-514B9E0664A9}" destId="{EBB6791E-39CB-4882-A987-2E882DEFA2C7}" srcOrd="0" destOrd="0" presId="urn:microsoft.com/office/officeart/2016/7/layout/RepeatingBendingProcessNew"/>
    <dgm:cxn modelId="{97199D14-E7C5-41F0-8705-9E5547975FB4}" type="presParOf" srcId="{E54A459A-92E1-4985-BDD6-D99783629691}" destId="{BF4984A1-2BC1-4A36-AA25-F779F5F179D1}" srcOrd="6" destOrd="0" presId="urn:microsoft.com/office/officeart/2016/7/layout/RepeatingBendingProcessNew"/>
    <dgm:cxn modelId="{5C04333F-85B5-4087-9F04-795012C44B2D}" type="presParOf" srcId="{E54A459A-92E1-4985-BDD6-D99783629691}" destId="{739633D0-B2B3-4025-ADE3-1302EBE39BC7}" srcOrd="7" destOrd="0" presId="urn:microsoft.com/office/officeart/2016/7/layout/RepeatingBendingProcessNew"/>
    <dgm:cxn modelId="{382E5D19-5B5A-4F22-93F8-61B4E2E57AED}" type="presParOf" srcId="{739633D0-B2B3-4025-ADE3-1302EBE39BC7}" destId="{F90C24EC-F813-4E88-9B31-394858B31E8F}" srcOrd="0" destOrd="0" presId="urn:microsoft.com/office/officeart/2016/7/layout/RepeatingBendingProcessNew"/>
    <dgm:cxn modelId="{9660E532-53F2-4FC8-A1E3-B5261E66F753}" type="presParOf" srcId="{E54A459A-92E1-4985-BDD6-D99783629691}" destId="{C287419E-0616-434C-87B6-6D4224C5303D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A778AE-9F14-4193-A9C0-05A30489627E}" type="doc">
      <dgm:prSet loTypeId="urn:microsoft.com/office/officeart/2008/layout/LinedList" loCatId="Inbox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8FA67616-9468-462F-A490-9348674C7947}">
      <dgm:prSet/>
      <dgm:spPr/>
      <dgm:t>
        <a:bodyPr/>
        <a:lstStyle/>
        <a:p>
          <a:r>
            <a:rPr lang="en-GB"/>
            <a:t>Git is known as a content addressable file system</a:t>
          </a:r>
          <a:endParaRPr lang="en-US"/>
        </a:p>
      </dgm:t>
    </dgm:pt>
    <dgm:pt modelId="{A795FD02-0526-46DD-BABC-35744541647A}" type="parTrans" cxnId="{40F5C2FC-A113-426C-8337-6EB5AE0837F0}">
      <dgm:prSet/>
      <dgm:spPr/>
      <dgm:t>
        <a:bodyPr/>
        <a:lstStyle/>
        <a:p>
          <a:endParaRPr lang="en-US"/>
        </a:p>
      </dgm:t>
    </dgm:pt>
    <dgm:pt modelId="{AF163E83-6996-4CC7-8866-82034428F819}" type="sibTrans" cxnId="{40F5C2FC-A113-426C-8337-6EB5AE0837F0}">
      <dgm:prSet/>
      <dgm:spPr/>
      <dgm:t>
        <a:bodyPr/>
        <a:lstStyle/>
        <a:p>
          <a:endParaRPr lang="en-US"/>
        </a:p>
      </dgm:t>
    </dgm:pt>
    <dgm:pt modelId="{EEE11F64-8C44-446B-BE8A-DFD1A3A69D2A}">
      <dgm:prSet/>
      <dgm:spPr/>
      <dgm:t>
        <a:bodyPr/>
        <a:lstStyle/>
        <a:p>
          <a:r>
            <a:rPr lang="en-GB"/>
            <a:t>This is means it’s just a key value store</a:t>
          </a:r>
          <a:endParaRPr lang="en-US"/>
        </a:p>
      </dgm:t>
    </dgm:pt>
    <dgm:pt modelId="{9EA3D411-145F-46FB-B5E3-F7A3767184C9}" type="parTrans" cxnId="{393D024F-2813-4A5E-9824-E8DB9BACCA93}">
      <dgm:prSet/>
      <dgm:spPr/>
      <dgm:t>
        <a:bodyPr/>
        <a:lstStyle/>
        <a:p>
          <a:endParaRPr lang="en-US"/>
        </a:p>
      </dgm:t>
    </dgm:pt>
    <dgm:pt modelId="{032BC763-2893-4375-B22A-8C47D7FA8579}" type="sibTrans" cxnId="{393D024F-2813-4A5E-9824-E8DB9BACCA93}">
      <dgm:prSet/>
      <dgm:spPr/>
      <dgm:t>
        <a:bodyPr/>
        <a:lstStyle/>
        <a:p>
          <a:endParaRPr lang="en-US"/>
        </a:p>
      </dgm:t>
    </dgm:pt>
    <dgm:pt modelId="{1AABE586-8B48-4650-A893-FD2C773135D2}">
      <dgm:prSet/>
      <dgm:spPr/>
      <dgm:t>
        <a:bodyPr/>
        <a:lstStyle/>
        <a:p>
          <a:r>
            <a:rPr lang="en-GB"/>
            <a:t>A key value store, when asked to store some value or object, gives you a key (a lookup value/reference) to use to later retrieve that object.</a:t>
          </a:r>
          <a:endParaRPr lang="en-US"/>
        </a:p>
      </dgm:t>
    </dgm:pt>
    <dgm:pt modelId="{6625E4B0-380D-4ACE-B971-74CD71EC39FB}" type="parTrans" cxnId="{67DB408F-2D0E-40BE-B9EE-AB56733A26A0}">
      <dgm:prSet/>
      <dgm:spPr/>
      <dgm:t>
        <a:bodyPr/>
        <a:lstStyle/>
        <a:p>
          <a:endParaRPr lang="en-US"/>
        </a:p>
      </dgm:t>
    </dgm:pt>
    <dgm:pt modelId="{C1B07246-03E5-45F8-9913-E378276EAF00}" type="sibTrans" cxnId="{67DB408F-2D0E-40BE-B9EE-AB56733A26A0}">
      <dgm:prSet/>
      <dgm:spPr/>
      <dgm:t>
        <a:bodyPr/>
        <a:lstStyle/>
        <a:p>
          <a:endParaRPr lang="en-US"/>
        </a:p>
      </dgm:t>
    </dgm:pt>
    <dgm:pt modelId="{0B34E467-DC7C-4A6F-B5DE-E6B199DA3F5D}">
      <dgm:prSet/>
      <dgm:spPr/>
      <dgm:t>
        <a:bodyPr/>
        <a:lstStyle/>
        <a:p>
          <a:r>
            <a:rPr lang="en-GB"/>
            <a:t>Git stores certain types of objects as values and these are important to understand</a:t>
          </a:r>
          <a:endParaRPr lang="en-US"/>
        </a:p>
      </dgm:t>
    </dgm:pt>
    <dgm:pt modelId="{FEF9737E-0383-444C-9975-85D506C1CFFF}" type="parTrans" cxnId="{C4DC0457-5B62-4AE1-958B-7F8E026F3FED}">
      <dgm:prSet/>
      <dgm:spPr/>
      <dgm:t>
        <a:bodyPr/>
        <a:lstStyle/>
        <a:p>
          <a:endParaRPr lang="en-US"/>
        </a:p>
      </dgm:t>
    </dgm:pt>
    <dgm:pt modelId="{C7ACE85B-FCE8-426B-909A-99260EC76149}" type="sibTrans" cxnId="{C4DC0457-5B62-4AE1-958B-7F8E026F3FED}">
      <dgm:prSet/>
      <dgm:spPr/>
      <dgm:t>
        <a:bodyPr/>
        <a:lstStyle/>
        <a:p>
          <a:endParaRPr lang="en-US"/>
        </a:p>
      </dgm:t>
    </dgm:pt>
    <dgm:pt modelId="{8CB7C995-FA00-48EC-BE62-59C645A255E1}" type="pres">
      <dgm:prSet presAssocID="{50A778AE-9F14-4193-A9C0-05A30489627E}" presName="vert0" presStyleCnt="0">
        <dgm:presLayoutVars>
          <dgm:dir/>
          <dgm:animOne val="branch"/>
          <dgm:animLvl val="lvl"/>
        </dgm:presLayoutVars>
      </dgm:prSet>
      <dgm:spPr/>
    </dgm:pt>
    <dgm:pt modelId="{11F2A135-2A4F-4217-AC8B-9F3A8C8565C3}" type="pres">
      <dgm:prSet presAssocID="{8FA67616-9468-462F-A490-9348674C7947}" presName="thickLine" presStyleLbl="alignNode1" presStyleIdx="0" presStyleCnt="4"/>
      <dgm:spPr/>
    </dgm:pt>
    <dgm:pt modelId="{A301355B-7EA9-40C2-8D55-0641C77E5CA2}" type="pres">
      <dgm:prSet presAssocID="{8FA67616-9468-462F-A490-9348674C7947}" presName="horz1" presStyleCnt="0"/>
      <dgm:spPr/>
    </dgm:pt>
    <dgm:pt modelId="{03149770-1819-4C4C-9060-AAE72A38A545}" type="pres">
      <dgm:prSet presAssocID="{8FA67616-9468-462F-A490-9348674C7947}" presName="tx1" presStyleLbl="revTx" presStyleIdx="0" presStyleCnt="4"/>
      <dgm:spPr/>
    </dgm:pt>
    <dgm:pt modelId="{FEBA5772-9A4C-4E67-A311-9B12474D0EB3}" type="pres">
      <dgm:prSet presAssocID="{8FA67616-9468-462F-A490-9348674C7947}" presName="vert1" presStyleCnt="0"/>
      <dgm:spPr/>
    </dgm:pt>
    <dgm:pt modelId="{D98703E4-BBE9-439F-AA52-66E057C941B4}" type="pres">
      <dgm:prSet presAssocID="{EEE11F64-8C44-446B-BE8A-DFD1A3A69D2A}" presName="thickLine" presStyleLbl="alignNode1" presStyleIdx="1" presStyleCnt="4"/>
      <dgm:spPr/>
    </dgm:pt>
    <dgm:pt modelId="{F68164A2-E565-492D-9343-64604ED578B1}" type="pres">
      <dgm:prSet presAssocID="{EEE11F64-8C44-446B-BE8A-DFD1A3A69D2A}" presName="horz1" presStyleCnt="0"/>
      <dgm:spPr/>
    </dgm:pt>
    <dgm:pt modelId="{18EDFA5D-F2AA-4B3F-94B2-AE0C66BC7E40}" type="pres">
      <dgm:prSet presAssocID="{EEE11F64-8C44-446B-BE8A-DFD1A3A69D2A}" presName="tx1" presStyleLbl="revTx" presStyleIdx="1" presStyleCnt="4"/>
      <dgm:spPr/>
    </dgm:pt>
    <dgm:pt modelId="{70F75A38-22F5-4C33-B1B5-9DEFAE968F74}" type="pres">
      <dgm:prSet presAssocID="{EEE11F64-8C44-446B-BE8A-DFD1A3A69D2A}" presName="vert1" presStyleCnt="0"/>
      <dgm:spPr/>
    </dgm:pt>
    <dgm:pt modelId="{56FFCC62-845F-4DD5-A0EA-B1DF97FD0028}" type="pres">
      <dgm:prSet presAssocID="{1AABE586-8B48-4650-A893-FD2C773135D2}" presName="thickLine" presStyleLbl="alignNode1" presStyleIdx="2" presStyleCnt="4"/>
      <dgm:spPr/>
    </dgm:pt>
    <dgm:pt modelId="{AC31D909-372E-4257-A8CF-2DFB2C94D212}" type="pres">
      <dgm:prSet presAssocID="{1AABE586-8B48-4650-A893-FD2C773135D2}" presName="horz1" presStyleCnt="0"/>
      <dgm:spPr/>
    </dgm:pt>
    <dgm:pt modelId="{EC973B61-5173-4081-ADA5-E1C8C884FD48}" type="pres">
      <dgm:prSet presAssocID="{1AABE586-8B48-4650-A893-FD2C773135D2}" presName="tx1" presStyleLbl="revTx" presStyleIdx="2" presStyleCnt="4"/>
      <dgm:spPr/>
    </dgm:pt>
    <dgm:pt modelId="{11DD1949-C980-4913-BFFE-020881642945}" type="pres">
      <dgm:prSet presAssocID="{1AABE586-8B48-4650-A893-FD2C773135D2}" presName="vert1" presStyleCnt="0"/>
      <dgm:spPr/>
    </dgm:pt>
    <dgm:pt modelId="{A76B3FA5-64B8-46B9-85B3-CD396CCDA5DF}" type="pres">
      <dgm:prSet presAssocID="{0B34E467-DC7C-4A6F-B5DE-E6B199DA3F5D}" presName="thickLine" presStyleLbl="alignNode1" presStyleIdx="3" presStyleCnt="4"/>
      <dgm:spPr/>
    </dgm:pt>
    <dgm:pt modelId="{F91E333E-B6EC-4313-881D-7085AD0DA499}" type="pres">
      <dgm:prSet presAssocID="{0B34E467-DC7C-4A6F-B5DE-E6B199DA3F5D}" presName="horz1" presStyleCnt="0"/>
      <dgm:spPr/>
    </dgm:pt>
    <dgm:pt modelId="{50904DCD-95E1-47FC-AC67-C0F942319F1E}" type="pres">
      <dgm:prSet presAssocID="{0B34E467-DC7C-4A6F-B5DE-E6B199DA3F5D}" presName="tx1" presStyleLbl="revTx" presStyleIdx="3" presStyleCnt="4"/>
      <dgm:spPr/>
    </dgm:pt>
    <dgm:pt modelId="{AA342BA7-5678-4728-8284-FA8D8C7B57E5}" type="pres">
      <dgm:prSet presAssocID="{0B34E467-DC7C-4A6F-B5DE-E6B199DA3F5D}" presName="vert1" presStyleCnt="0"/>
      <dgm:spPr/>
    </dgm:pt>
  </dgm:ptLst>
  <dgm:cxnLst>
    <dgm:cxn modelId="{B6F2AE28-337A-42AB-9558-52D721AC21E6}" type="presOf" srcId="{50A778AE-9F14-4193-A9C0-05A30489627E}" destId="{8CB7C995-FA00-48EC-BE62-59C645A255E1}" srcOrd="0" destOrd="0" presId="urn:microsoft.com/office/officeart/2008/layout/LinedList"/>
    <dgm:cxn modelId="{7E877F69-8F88-4F66-803E-E83D071A770D}" type="presOf" srcId="{EEE11F64-8C44-446B-BE8A-DFD1A3A69D2A}" destId="{18EDFA5D-F2AA-4B3F-94B2-AE0C66BC7E40}" srcOrd="0" destOrd="0" presId="urn:microsoft.com/office/officeart/2008/layout/LinedList"/>
    <dgm:cxn modelId="{59A2AC69-6BD2-4087-B0FD-0C7DDD66744F}" type="presOf" srcId="{8FA67616-9468-462F-A490-9348674C7947}" destId="{03149770-1819-4C4C-9060-AAE72A38A545}" srcOrd="0" destOrd="0" presId="urn:microsoft.com/office/officeart/2008/layout/LinedList"/>
    <dgm:cxn modelId="{393D024F-2813-4A5E-9824-E8DB9BACCA93}" srcId="{50A778AE-9F14-4193-A9C0-05A30489627E}" destId="{EEE11F64-8C44-446B-BE8A-DFD1A3A69D2A}" srcOrd="1" destOrd="0" parTransId="{9EA3D411-145F-46FB-B5E3-F7A3767184C9}" sibTransId="{032BC763-2893-4375-B22A-8C47D7FA8579}"/>
    <dgm:cxn modelId="{C4DC0457-5B62-4AE1-958B-7F8E026F3FED}" srcId="{50A778AE-9F14-4193-A9C0-05A30489627E}" destId="{0B34E467-DC7C-4A6F-B5DE-E6B199DA3F5D}" srcOrd="3" destOrd="0" parTransId="{FEF9737E-0383-444C-9975-85D506C1CFFF}" sibTransId="{C7ACE85B-FCE8-426B-909A-99260EC76149}"/>
    <dgm:cxn modelId="{67DB408F-2D0E-40BE-B9EE-AB56733A26A0}" srcId="{50A778AE-9F14-4193-A9C0-05A30489627E}" destId="{1AABE586-8B48-4650-A893-FD2C773135D2}" srcOrd="2" destOrd="0" parTransId="{6625E4B0-380D-4ACE-B971-74CD71EC39FB}" sibTransId="{C1B07246-03E5-45F8-9913-E378276EAF00}"/>
    <dgm:cxn modelId="{23456F91-1245-46C4-84A9-D6FD926955B1}" type="presOf" srcId="{0B34E467-DC7C-4A6F-B5DE-E6B199DA3F5D}" destId="{50904DCD-95E1-47FC-AC67-C0F942319F1E}" srcOrd="0" destOrd="0" presId="urn:microsoft.com/office/officeart/2008/layout/LinedList"/>
    <dgm:cxn modelId="{4CD9B6E1-CB81-49D7-A5B1-DB8E18481878}" type="presOf" srcId="{1AABE586-8B48-4650-A893-FD2C773135D2}" destId="{EC973B61-5173-4081-ADA5-E1C8C884FD48}" srcOrd="0" destOrd="0" presId="urn:microsoft.com/office/officeart/2008/layout/LinedList"/>
    <dgm:cxn modelId="{40F5C2FC-A113-426C-8337-6EB5AE0837F0}" srcId="{50A778AE-9F14-4193-A9C0-05A30489627E}" destId="{8FA67616-9468-462F-A490-9348674C7947}" srcOrd="0" destOrd="0" parTransId="{A795FD02-0526-46DD-BABC-35744541647A}" sibTransId="{AF163E83-6996-4CC7-8866-82034428F819}"/>
    <dgm:cxn modelId="{A46EDF06-A2D2-4A11-B292-99AD99C99F7F}" type="presParOf" srcId="{8CB7C995-FA00-48EC-BE62-59C645A255E1}" destId="{11F2A135-2A4F-4217-AC8B-9F3A8C8565C3}" srcOrd="0" destOrd="0" presId="urn:microsoft.com/office/officeart/2008/layout/LinedList"/>
    <dgm:cxn modelId="{8B4B6614-D278-4C34-AD19-EAD2F87CE4FA}" type="presParOf" srcId="{8CB7C995-FA00-48EC-BE62-59C645A255E1}" destId="{A301355B-7EA9-40C2-8D55-0641C77E5CA2}" srcOrd="1" destOrd="0" presId="urn:microsoft.com/office/officeart/2008/layout/LinedList"/>
    <dgm:cxn modelId="{6DDF819F-1431-4E34-964F-B816D776E578}" type="presParOf" srcId="{A301355B-7EA9-40C2-8D55-0641C77E5CA2}" destId="{03149770-1819-4C4C-9060-AAE72A38A545}" srcOrd="0" destOrd="0" presId="urn:microsoft.com/office/officeart/2008/layout/LinedList"/>
    <dgm:cxn modelId="{3F43B011-3781-4E98-8372-687121D2DCC4}" type="presParOf" srcId="{A301355B-7EA9-40C2-8D55-0641C77E5CA2}" destId="{FEBA5772-9A4C-4E67-A311-9B12474D0EB3}" srcOrd="1" destOrd="0" presId="urn:microsoft.com/office/officeart/2008/layout/LinedList"/>
    <dgm:cxn modelId="{D4E1D38E-C8B1-46E7-9607-74FF2E4AB86F}" type="presParOf" srcId="{8CB7C995-FA00-48EC-BE62-59C645A255E1}" destId="{D98703E4-BBE9-439F-AA52-66E057C941B4}" srcOrd="2" destOrd="0" presId="urn:microsoft.com/office/officeart/2008/layout/LinedList"/>
    <dgm:cxn modelId="{1F6BEEDF-C076-4F50-8B5C-2754733028C1}" type="presParOf" srcId="{8CB7C995-FA00-48EC-BE62-59C645A255E1}" destId="{F68164A2-E565-492D-9343-64604ED578B1}" srcOrd="3" destOrd="0" presId="urn:microsoft.com/office/officeart/2008/layout/LinedList"/>
    <dgm:cxn modelId="{6811CE52-A71D-48E1-8593-6E6385C321C1}" type="presParOf" srcId="{F68164A2-E565-492D-9343-64604ED578B1}" destId="{18EDFA5D-F2AA-4B3F-94B2-AE0C66BC7E40}" srcOrd="0" destOrd="0" presId="urn:microsoft.com/office/officeart/2008/layout/LinedList"/>
    <dgm:cxn modelId="{82BDEBB9-EBA2-431B-B3CF-12B73FE9D4E1}" type="presParOf" srcId="{F68164A2-E565-492D-9343-64604ED578B1}" destId="{70F75A38-22F5-4C33-B1B5-9DEFAE968F74}" srcOrd="1" destOrd="0" presId="urn:microsoft.com/office/officeart/2008/layout/LinedList"/>
    <dgm:cxn modelId="{855766EB-EF9E-4BC9-AD1B-7E3036669EB6}" type="presParOf" srcId="{8CB7C995-FA00-48EC-BE62-59C645A255E1}" destId="{56FFCC62-845F-4DD5-A0EA-B1DF97FD0028}" srcOrd="4" destOrd="0" presId="urn:microsoft.com/office/officeart/2008/layout/LinedList"/>
    <dgm:cxn modelId="{43C502C3-EF83-4914-BF49-40B258407E4C}" type="presParOf" srcId="{8CB7C995-FA00-48EC-BE62-59C645A255E1}" destId="{AC31D909-372E-4257-A8CF-2DFB2C94D212}" srcOrd="5" destOrd="0" presId="urn:microsoft.com/office/officeart/2008/layout/LinedList"/>
    <dgm:cxn modelId="{34D581EB-405B-423C-9019-503E0A40E940}" type="presParOf" srcId="{AC31D909-372E-4257-A8CF-2DFB2C94D212}" destId="{EC973B61-5173-4081-ADA5-E1C8C884FD48}" srcOrd="0" destOrd="0" presId="urn:microsoft.com/office/officeart/2008/layout/LinedList"/>
    <dgm:cxn modelId="{8F2EBBEB-F229-49F0-A383-EFD8EB9049D8}" type="presParOf" srcId="{AC31D909-372E-4257-A8CF-2DFB2C94D212}" destId="{11DD1949-C980-4913-BFFE-020881642945}" srcOrd="1" destOrd="0" presId="urn:microsoft.com/office/officeart/2008/layout/LinedList"/>
    <dgm:cxn modelId="{9A53CD09-36A7-4984-A674-24AA98A5FF14}" type="presParOf" srcId="{8CB7C995-FA00-48EC-BE62-59C645A255E1}" destId="{A76B3FA5-64B8-46B9-85B3-CD396CCDA5DF}" srcOrd="6" destOrd="0" presId="urn:microsoft.com/office/officeart/2008/layout/LinedList"/>
    <dgm:cxn modelId="{6EAD9531-47C4-42A4-9810-E6173D3A769C}" type="presParOf" srcId="{8CB7C995-FA00-48EC-BE62-59C645A255E1}" destId="{F91E333E-B6EC-4313-881D-7085AD0DA499}" srcOrd="7" destOrd="0" presId="urn:microsoft.com/office/officeart/2008/layout/LinedList"/>
    <dgm:cxn modelId="{A8BF5C64-77E2-4706-8265-4DE72A346358}" type="presParOf" srcId="{F91E333E-B6EC-4313-881D-7085AD0DA499}" destId="{50904DCD-95E1-47FC-AC67-C0F942319F1E}" srcOrd="0" destOrd="0" presId="urn:microsoft.com/office/officeart/2008/layout/LinedList"/>
    <dgm:cxn modelId="{CFC71CAB-5C97-486E-8C54-E657AE0AAA11}" type="presParOf" srcId="{F91E333E-B6EC-4313-881D-7085AD0DA499}" destId="{AA342BA7-5678-4728-8284-FA8D8C7B57E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A43CF95-6D1F-4F96-B10E-9D4B297C68C4}" type="doc">
      <dgm:prSet loTypeId="urn:microsoft.com/office/officeart/2016/7/layout/HorizontalAction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899FA5-C197-4FC7-B0BC-268D6B7B9D8A}">
      <dgm:prSet/>
      <dgm:spPr/>
      <dgm:t>
        <a:bodyPr/>
        <a:lstStyle/>
        <a:p>
          <a:r>
            <a:rPr lang="en-GB"/>
            <a:t>Blob</a:t>
          </a:r>
          <a:endParaRPr lang="en-US"/>
        </a:p>
      </dgm:t>
    </dgm:pt>
    <dgm:pt modelId="{D3C94058-EE22-4E81-85B7-944EC77C89B5}" type="parTrans" cxnId="{9185D604-A7B5-4BAF-AFB6-5142E184DC7E}">
      <dgm:prSet/>
      <dgm:spPr/>
      <dgm:t>
        <a:bodyPr/>
        <a:lstStyle/>
        <a:p>
          <a:endParaRPr lang="en-US"/>
        </a:p>
      </dgm:t>
    </dgm:pt>
    <dgm:pt modelId="{CF388F51-5E28-43C0-9602-98981D12B36C}" type="sibTrans" cxnId="{9185D604-A7B5-4BAF-AFB6-5142E184DC7E}">
      <dgm:prSet/>
      <dgm:spPr/>
      <dgm:t>
        <a:bodyPr/>
        <a:lstStyle/>
        <a:p>
          <a:endParaRPr lang="en-US"/>
        </a:p>
      </dgm:t>
    </dgm:pt>
    <dgm:pt modelId="{C22294E7-946F-4B2D-84B0-0DE29F06D62A}">
      <dgm:prSet/>
      <dgm:spPr/>
      <dgm:t>
        <a:bodyPr/>
        <a:lstStyle/>
        <a:p>
          <a:r>
            <a:rPr lang="en-GB"/>
            <a:t>File contents</a:t>
          </a:r>
          <a:endParaRPr lang="en-US"/>
        </a:p>
      </dgm:t>
    </dgm:pt>
    <dgm:pt modelId="{C9F47CD2-C6D2-4654-BD43-F56D3D1C1F3E}" type="parTrans" cxnId="{C4282B6B-037C-4517-A6C6-E9EE1C54048A}">
      <dgm:prSet/>
      <dgm:spPr/>
      <dgm:t>
        <a:bodyPr/>
        <a:lstStyle/>
        <a:p>
          <a:endParaRPr lang="en-US"/>
        </a:p>
      </dgm:t>
    </dgm:pt>
    <dgm:pt modelId="{7D846115-24AC-41CE-A0C8-93FFDFE5A2F8}" type="sibTrans" cxnId="{C4282B6B-037C-4517-A6C6-E9EE1C54048A}">
      <dgm:prSet/>
      <dgm:spPr/>
      <dgm:t>
        <a:bodyPr/>
        <a:lstStyle/>
        <a:p>
          <a:endParaRPr lang="en-US"/>
        </a:p>
      </dgm:t>
    </dgm:pt>
    <dgm:pt modelId="{70F596F7-8557-48F3-B679-5C7B03C4B4A8}">
      <dgm:prSet/>
      <dgm:spPr/>
      <dgm:t>
        <a:bodyPr/>
        <a:lstStyle/>
        <a:p>
          <a:r>
            <a:rPr lang="en-GB"/>
            <a:t>Tree</a:t>
          </a:r>
          <a:endParaRPr lang="en-US"/>
        </a:p>
      </dgm:t>
    </dgm:pt>
    <dgm:pt modelId="{86A5A48E-7088-4C40-9718-0E248AF0B87C}" type="parTrans" cxnId="{820E790E-879D-46AA-BBFD-6E3FDCCF181A}">
      <dgm:prSet/>
      <dgm:spPr/>
      <dgm:t>
        <a:bodyPr/>
        <a:lstStyle/>
        <a:p>
          <a:endParaRPr lang="en-US"/>
        </a:p>
      </dgm:t>
    </dgm:pt>
    <dgm:pt modelId="{BB7398A8-CA34-4102-A723-B4845329AD0C}" type="sibTrans" cxnId="{820E790E-879D-46AA-BBFD-6E3FDCCF181A}">
      <dgm:prSet/>
      <dgm:spPr/>
      <dgm:t>
        <a:bodyPr/>
        <a:lstStyle/>
        <a:p>
          <a:endParaRPr lang="en-US"/>
        </a:p>
      </dgm:t>
    </dgm:pt>
    <dgm:pt modelId="{A11DF00C-3202-47E0-B91E-723989312496}">
      <dgm:prSet/>
      <dgm:spPr/>
      <dgm:t>
        <a:bodyPr/>
        <a:lstStyle/>
        <a:p>
          <a:r>
            <a:rPr lang="en-GB"/>
            <a:t>Represents a directory and contents, has pointers to other trees and blobs</a:t>
          </a:r>
          <a:r>
            <a:rPr lang="en-US"/>
            <a:t> </a:t>
          </a:r>
        </a:p>
      </dgm:t>
    </dgm:pt>
    <dgm:pt modelId="{ED312440-4397-4CBC-BEC3-F2614D1573A2}" type="parTrans" cxnId="{62034DB3-3F34-4D5F-8F95-4978E4A05756}">
      <dgm:prSet/>
      <dgm:spPr/>
      <dgm:t>
        <a:bodyPr/>
        <a:lstStyle/>
        <a:p>
          <a:endParaRPr lang="en-US"/>
        </a:p>
      </dgm:t>
    </dgm:pt>
    <dgm:pt modelId="{91233AD4-7EAF-402F-8D30-E7050DB4F82E}" type="sibTrans" cxnId="{62034DB3-3F34-4D5F-8F95-4978E4A05756}">
      <dgm:prSet/>
      <dgm:spPr/>
      <dgm:t>
        <a:bodyPr/>
        <a:lstStyle/>
        <a:p>
          <a:endParaRPr lang="en-US"/>
        </a:p>
      </dgm:t>
    </dgm:pt>
    <dgm:pt modelId="{B0865127-9825-43C8-BCEF-3569B418568A}">
      <dgm:prSet/>
      <dgm:spPr/>
      <dgm:t>
        <a:bodyPr/>
        <a:lstStyle/>
        <a:p>
          <a:r>
            <a:rPr lang="en-GB"/>
            <a:t>Commit</a:t>
          </a:r>
          <a:endParaRPr lang="en-US"/>
        </a:p>
      </dgm:t>
    </dgm:pt>
    <dgm:pt modelId="{DC7A9182-C7AB-48A3-AB2D-80CF8D6997DB}" type="parTrans" cxnId="{321C7EB3-DE14-42A6-A86A-BEA32F55A55D}">
      <dgm:prSet/>
      <dgm:spPr/>
      <dgm:t>
        <a:bodyPr/>
        <a:lstStyle/>
        <a:p>
          <a:endParaRPr lang="en-US"/>
        </a:p>
      </dgm:t>
    </dgm:pt>
    <dgm:pt modelId="{366F664D-7431-40DF-AC53-F36ACD5715DD}" type="sibTrans" cxnId="{321C7EB3-DE14-42A6-A86A-BEA32F55A55D}">
      <dgm:prSet/>
      <dgm:spPr/>
      <dgm:t>
        <a:bodyPr/>
        <a:lstStyle/>
        <a:p>
          <a:endParaRPr lang="en-US"/>
        </a:p>
      </dgm:t>
    </dgm:pt>
    <dgm:pt modelId="{1F376F81-8F6C-4417-B56C-D74169D5A06C}">
      <dgm:prSet/>
      <dgm:spPr/>
      <dgm:t>
        <a:bodyPr/>
        <a:lstStyle/>
        <a:p>
          <a:r>
            <a:rPr lang="en-GB"/>
            <a:t>A pointer to a tree (top level tree)</a:t>
          </a:r>
          <a:endParaRPr lang="en-US"/>
        </a:p>
      </dgm:t>
    </dgm:pt>
    <dgm:pt modelId="{28D06640-C813-4EDF-8D5B-A26BED42D8CD}" type="parTrans" cxnId="{5EDACFF4-CB7A-439D-9E74-00F7662002A4}">
      <dgm:prSet/>
      <dgm:spPr/>
      <dgm:t>
        <a:bodyPr/>
        <a:lstStyle/>
        <a:p>
          <a:endParaRPr lang="en-US"/>
        </a:p>
      </dgm:t>
    </dgm:pt>
    <dgm:pt modelId="{C8FEB1E8-2DCC-40B6-8A3A-1CA63DF4FDCA}" type="sibTrans" cxnId="{5EDACFF4-CB7A-439D-9E74-00F7662002A4}">
      <dgm:prSet/>
      <dgm:spPr/>
      <dgm:t>
        <a:bodyPr/>
        <a:lstStyle/>
        <a:p>
          <a:endParaRPr lang="en-US"/>
        </a:p>
      </dgm:t>
    </dgm:pt>
    <dgm:pt modelId="{FB305F06-3568-4B37-A283-4710BA1F0539}">
      <dgm:prSet/>
      <dgm:spPr/>
      <dgm:t>
        <a:bodyPr/>
        <a:lstStyle/>
        <a:p>
          <a:r>
            <a:rPr lang="en-GB"/>
            <a:t>A pointer to previous commit</a:t>
          </a:r>
          <a:endParaRPr lang="en-US"/>
        </a:p>
      </dgm:t>
    </dgm:pt>
    <dgm:pt modelId="{16810DF9-90A7-4CA7-8328-97C528B2DC98}" type="parTrans" cxnId="{331AAF8F-AA17-4120-BD05-0AD372026D1A}">
      <dgm:prSet/>
      <dgm:spPr/>
      <dgm:t>
        <a:bodyPr/>
        <a:lstStyle/>
        <a:p>
          <a:endParaRPr lang="en-US"/>
        </a:p>
      </dgm:t>
    </dgm:pt>
    <dgm:pt modelId="{512E0937-1C47-4398-A6A2-0914A935FE0E}" type="sibTrans" cxnId="{331AAF8F-AA17-4120-BD05-0AD372026D1A}">
      <dgm:prSet/>
      <dgm:spPr/>
      <dgm:t>
        <a:bodyPr/>
        <a:lstStyle/>
        <a:p>
          <a:endParaRPr lang="en-US"/>
        </a:p>
      </dgm:t>
    </dgm:pt>
    <dgm:pt modelId="{A6588824-B320-4AE2-815A-95AC816A3DC3}">
      <dgm:prSet/>
      <dgm:spPr/>
      <dgm:t>
        <a:bodyPr/>
        <a:lstStyle/>
        <a:p>
          <a:r>
            <a:rPr lang="en-GB"/>
            <a:t>Some information about the commit (message, author, committer, timestamp)</a:t>
          </a:r>
          <a:endParaRPr lang="en-US"/>
        </a:p>
      </dgm:t>
    </dgm:pt>
    <dgm:pt modelId="{5332F287-3642-4D74-B355-FEC3432ABD5A}" type="parTrans" cxnId="{CC0F957B-645E-4233-AA43-77E812F37FE9}">
      <dgm:prSet/>
      <dgm:spPr/>
      <dgm:t>
        <a:bodyPr/>
        <a:lstStyle/>
        <a:p>
          <a:endParaRPr lang="en-US"/>
        </a:p>
      </dgm:t>
    </dgm:pt>
    <dgm:pt modelId="{4FC24DA7-2084-4285-BCA1-F8A9ED5692BA}" type="sibTrans" cxnId="{CC0F957B-645E-4233-AA43-77E812F37FE9}">
      <dgm:prSet/>
      <dgm:spPr/>
      <dgm:t>
        <a:bodyPr/>
        <a:lstStyle/>
        <a:p>
          <a:endParaRPr lang="en-US"/>
        </a:p>
      </dgm:t>
    </dgm:pt>
    <dgm:pt modelId="{B92A3D98-DA08-4936-94DA-1D875A2DDFE4}">
      <dgm:prSet/>
      <dgm:spPr/>
      <dgm:t>
        <a:bodyPr/>
        <a:lstStyle/>
        <a:p>
          <a:endParaRPr lang="en-US"/>
        </a:p>
      </dgm:t>
    </dgm:pt>
    <dgm:pt modelId="{0401B15A-94CF-4EBE-ABED-E267592D4C77}" type="parTrans" cxnId="{F7625C40-35F1-46BA-BA3C-DB0C005D8E02}">
      <dgm:prSet/>
      <dgm:spPr/>
      <dgm:t>
        <a:bodyPr/>
        <a:lstStyle/>
        <a:p>
          <a:endParaRPr lang="en-US"/>
        </a:p>
      </dgm:t>
    </dgm:pt>
    <dgm:pt modelId="{640386EF-0E0D-4353-9E1E-E226462B1470}" type="sibTrans" cxnId="{F7625C40-35F1-46BA-BA3C-DB0C005D8E02}">
      <dgm:prSet/>
      <dgm:spPr/>
      <dgm:t>
        <a:bodyPr/>
        <a:lstStyle/>
        <a:p>
          <a:endParaRPr lang="en-US"/>
        </a:p>
      </dgm:t>
    </dgm:pt>
    <dgm:pt modelId="{38D3D045-8125-4138-A880-DEB89A51CCCC}" type="pres">
      <dgm:prSet presAssocID="{1A43CF95-6D1F-4F96-B10E-9D4B297C68C4}" presName="Name0" presStyleCnt="0">
        <dgm:presLayoutVars>
          <dgm:dir/>
          <dgm:animLvl val="lvl"/>
          <dgm:resizeHandles val="exact"/>
        </dgm:presLayoutVars>
      </dgm:prSet>
      <dgm:spPr/>
    </dgm:pt>
    <dgm:pt modelId="{28888BD1-AB73-44A5-85CC-0646454A584E}" type="pres">
      <dgm:prSet presAssocID="{FF899FA5-C197-4FC7-B0BC-268D6B7B9D8A}" presName="composite" presStyleCnt="0"/>
      <dgm:spPr/>
    </dgm:pt>
    <dgm:pt modelId="{CBA26070-9005-4464-9833-AA97F74C9533}" type="pres">
      <dgm:prSet presAssocID="{FF899FA5-C197-4FC7-B0BC-268D6B7B9D8A}" presName="parTx" presStyleLbl="alignNode1" presStyleIdx="0" presStyleCnt="3">
        <dgm:presLayoutVars>
          <dgm:chMax val="0"/>
          <dgm:chPref val="0"/>
        </dgm:presLayoutVars>
      </dgm:prSet>
      <dgm:spPr/>
    </dgm:pt>
    <dgm:pt modelId="{9EE1129E-5FD1-4F75-A764-752194882293}" type="pres">
      <dgm:prSet presAssocID="{FF899FA5-C197-4FC7-B0BC-268D6B7B9D8A}" presName="desTx" presStyleLbl="alignAccFollowNode1" presStyleIdx="0" presStyleCnt="3">
        <dgm:presLayoutVars/>
      </dgm:prSet>
      <dgm:spPr/>
    </dgm:pt>
    <dgm:pt modelId="{1C5C2B6A-E36E-4AF2-849C-71F365F8D5DA}" type="pres">
      <dgm:prSet presAssocID="{CF388F51-5E28-43C0-9602-98981D12B36C}" presName="space" presStyleCnt="0"/>
      <dgm:spPr/>
    </dgm:pt>
    <dgm:pt modelId="{B7831654-498F-4EC2-BBAA-B885AA85CD35}" type="pres">
      <dgm:prSet presAssocID="{70F596F7-8557-48F3-B679-5C7B03C4B4A8}" presName="composite" presStyleCnt="0"/>
      <dgm:spPr/>
    </dgm:pt>
    <dgm:pt modelId="{DC5C88CF-5988-48B7-9C49-972F49CECFC6}" type="pres">
      <dgm:prSet presAssocID="{70F596F7-8557-48F3-B679-5C7B03C4B4A8}" presName="parTx" presStyleLbl="alignNode1" presStyleIdx="1" presStyleCnt="3">
        <dgm:presLayoutVars>
          <dgm:chMax val="0"/>
          <dgm:chPref val="0"/>
        </dgm:presLayoutVars>
      </dgm:prSet>
      <dgm:spPr/>
    </dgm:pt>
    <dgm:pt modelId="{EDA42C32-A14C-42E5-A443-AD1A47DC8F4D}" type="pres">
      <dgm:prSet presAssocID="{70F596F7-8557-48F3-B679-5C7B03C4B4A8}" presName="desTx" presStyleLbl="alignAccFollowNode1" presStyleIdx="1" presStyleCnt="3">
        <dgm:presLayoutVars/>
      </dgm:prSet>
      <dgm:spPr/>
    </dgm:pt>
    <dgm:pt modelId="{0FAEC446-0EE9-44BA-B229-722102334BBC}" type="pres">
      <dgm:prSet presAssocID="{BB7398A8-CA34-4102-A723-B4845329AD0C}" presName="space" presStyleCnt="0"/>
      <dgm:spPr/>
    </dgm:pt>
    <dgm:pt modelId="{08A705B3-5BC0-47A7-83A4-737924741A8C}" type="pres">
      <dgm:prSet presAssocID="{B0865127-9825-43C8-BCEF-3569B418568A}" presName="composite" presStyleCnt="0"/>
      <dgm:spPr/>
    </dgm:pt>
    <dgm:pt modelId="{B4AA7FBB-2B4D-4F0E-992A-AC24B5173B44}" type="pres">
      <dgm:prSet presAssocID="{B0865127-9825-43C8-BCEF-3569B418568A}" presName="parTx" presStyleLbl="alignNode1" presStyleIdx="2" presStyleCnt="3">
        <dgm:presLayoutVars>
          <dgm:chMax val="0"/>
          <dgm:chPref val="0"/>
        </dgm:presLayoutVars>
      </dgm:prSet>
      <dgm:spPr/>
    </dgm:pt>
    <dgm:pt modelId="{538967FF-CC47-4981-883E-536C26DDD410}" type="pres">
      <dgm:prSet presAssocID="{B0865127-9825-43C8-BCEF-3569B418568A}" presName="desTx" presStyleLbl="alignAccFollowNode1" presStyleIdx="2" presStyleCnt="3">
        <dgm:presLayoutVars/>
      </dgm:prSet>
      <dgm:spPr/>
    </dgm:pt>
  </dgm:ptLst>
  <dgm:cxnLst>
    <dgm:cxn modelId="{9185D604-A7B5-4BAF-AFB6-5142E184DC7E}" srcId="{1A43CF95-6D1F-4F96-B10E-9D4B297C68C4}" destId="{FF899FA5-C197-4FC7-B0BC-268D6B7B9D8A}" srcOrd="0" destOrd="0" parTransId="{D3C94058-EE22-4E81-85B7-944EC77C89B5}" sibTransId="{CF388F51-5E28-43C0-9602-98981D12B36C}"/>
    <dgm:cxn modelId="{820E790E-879D-46AA-BBFD-6E3FDCCF181A}" srcId="{1A43CF95-6D1F-4F96-B10E-9D4B297C68C4}" destId="{70F596F7-8557-48F3-B679-5C7B03C4B4A8}" srcOrd="1" destOrd="0" parTransId="{86A5A48E-7088-4C40-9718-0E248AF0B87C}" sibTransId="{BB7398A8-CA34-4102-A723-B4845329AD0C}"/>
    <dgm:cxn modelId="{F7625C40-35F1-46BA-BA3C-DB0C005D8E02}" srcId="{A6588824-B320-4AE2-815A-95AC816A3DC3}" destId="{B92A3D98-DA08-4936-94DA-1D875A2DDFE4}" srcOrd="0" destOrd="0" parTransId="{0401B15A-94CF-4EBE-ABED-E267592D4C77}" sibTransId="{640386EF-0E0D-4353-9E1E-E226462B1470}"/>
    <dgm:cxn modelId="{930E5D62-A7D9-4E53-8B02-96AA33582CC1}" type="presOf" srcId="{A11DF00C-3202-47E0-B91E-723989312496}" destId="{EDA42C32-A14C-42E5-A443-AD1A47DC8F4D}" srcOrd="0" destOrd="0" presId="urn:microsoft.com/office/officeart/2016/7/layout/HorizontalActionList"/>
    <dgm:cxn modelId="{C4282B6B-037C-4517-A6C6-E9EE1C54048A}" srcId="{FF899FA5-C197-4FC7-B0BC-268D6B7B9D8A}" destId="{C22294E7-946F-4B2D-84B0-0DE29F06D62A}" srcOrd="0" destOrd="0" parTransId="{C9F47CD2-C6D2-4654-BD43-F56D3D1C1F3E}" sibTransId="{7D846115-24AC-41CE-A0C8-93FFDFE5A2F8}"/>
    <dgm:cxn modelId="{361E5D6B-E109-41A7-B155-8CB37EAE6590}" type="presOf" srcId="{C22294E7-946F-4B2D-84B0-0DE29F06D62A}" destId="{9EE1129E-5FD1-4F75-A764-752194882293}" srcOrd="0" destOrd="0" presId="urn:microsoft.com/office/officeart/2016/7/layout/HorizontalActionList"/>
    <dgm:cxn modelId="{759D906E-28D3-4C83-BD89-9A8137B10F2A}" type="presOf" srcId="{A6588824-B320-4AE2-815A-95AC816A3DC3}" destId="{538967FF-CC47-4981-883E-536C26DDD410}" srcOrd="0" destOrd="2" presId="urn:microsoft.com/office/officeart/2016/7/layout/HorizontalActionList"/>
    <dgm:cxn modelId="{3B44D76F-C9E5-488A-8EC8-F9285AB8BB12}" type="presOf" srcId="{70F596F7-8557-48F3-B679-5C7B03C4B4A8}" destId="{DC5C88CF-5988-48B7-9C49-972F49CECFC6}" srcOrd="0" destOrd="0" presId="urn:microsoft.com/office/officeart/2016/7/layout/HorizontalActionList"/>
    <dgm:cxn modelId="{0AA38773-E5B5-4692-9A2D-E1269C314BCE}" type="presOf" srcId="{1F376F81-8F6C-4417-B56C-D74169D5A06C}" destId="{538967FF-CC47-4981-883E-536C26DDD410}" srcOrd="0" destOrd="0" presId="urn:microsoft.com/office/officeart/2016/7/layout/HorizontalActionList"/>
    <dgm:cxn modelId="{CC0F957B-645E-4233-AA43-77E812F37FE9}" srcId="{B0865127-9825-43C8-BCEF-3569B418568A}" destId="{A6588824-B320-4AE2-815A-95AC816A3DC3}" srcOrd="2" destOrd="0" parTransId="{5332F287-3642-4D74-B355-FEC3432ABD5A}" sibTransId="{4FC24DA7-2084-4285-BCA1-F8A9ED5692BA}"/>
    <dgm:cxn modelId="{5D67A07B-35E4-4C5C-BE30-8D3AF9C4CDF4}" type="presOf" srcId="{FF899FA5-C197-4FC7-B0BC-268D6B7B9D8A}" destId="{CBA26070-9005-4464-9833-AA97F74C9533}" srcOrd="0" destOrd="0" presId="urn:microsoft.com/office/officeart/2016/7/layout/HorizontalActionList"/>
    <dgm:cxn modelId="{331AAF8F-AA17-4120-BD05-0AD372026D1A}" srcId="{B0865127-9825-43C8-BCEF-3569B418568A}" destId="{FB305F06-3568-4B37-A283-4710BA1F0539}" srcOrd="1" destOrd="0" parTransId="{16810DF9-90A7-4CA7-8328-97C528B2DC98}" sibTransId="{512E0937-1C47-4398-A6A2-0914A935FE0E}"/>
    <dgm:cxn modelId="{62034DB3-3F34-4D5F-8F95-4978E4A05756}" srcId="{70F596F7-8557-48F3-B679-5C7B03C4B4A8}" destId="{A11DF00C-3202-47E0-B91E-723989312496}" srcOrd="0" destOrd="0" parTransId="{ED312440-4397-4CBC-BEC3-F2614D1573A2}" sibTransId="{91233AD4-7EAF-402F-8D30-E7050DB4F82E}"/>
    <dgm:cxn modelId="{321C7EB3-DE14-42A6-A86A-BEA32F55A55D}" srcId="{1A43CF95-6D1F-4F96-B10E-9D4B297C68C4}" destId="{B0865127-9825-43C8-BCEF-3569B418568A}" srcOrd="2" destOrd="0" parTransId="{DC7A9182-C7AB-48A3-AB2D-80CF8D6997DB}" sibTransId="{366F664D-7431-40DF-AC53-F36ACD5715DD}"/>
    <dgm:cxn modelId="{4310F3B3-C12F-457A-86EC-9E067BA013F2}" type="presOf" srcId="{FB305F06-3568-4B37-A283-4710BA1F0539}" destId="{538967FF-CC47-4981-883E-536C26DDD410}" srcOrd="0" destOrd="1" presId="urn:microsoft.com/office/officeart/2016/7/layout/HorizontalActionList"/>
    <dgm:cxn modelId="{4B323CBA-F66B-4911-9B32-81F9D187BB73}" type="presOf" srcId="{1A43CF95-6D1F-4F96-B10E-9D4B297C68C4}" destId="{38D3D045-8125-4138-A880-DEB89A51CCCC}" srcOrd="0" destOrd="0" presId="urn:microsoft.com/office/officeart/2016/7/layout/HorizontalActionList"/>
    <dgm:cxn modelId="{07CFAAEC-7F19-4B65-9BA2-4C95719C0E52}" type="presOf" srcId="{B92A3D98-DA08-4936-94DA-1D875A2DDFE4}" destId="{538967FF-CC47-4981-883E-536C26DDD410}" srcOrd="0" destOrd="3" presId="urn:microsoft.com/office/officeart/2016/7/layout/HorizontalActionList"/>
    <dgm:cxn modelId="{5EDACFF4-CB7A-439D-9E74-00F7662002A4}" srcId="{B0865127-9825-43C8-BCEF-3569B418568A}" destId="{1F376F81-8F6C-4417-B56C-D74169D5A06C}" srcOrd="0" destOrd="0" parTransId="{28D06640-C813-4EDF-8D5B-A26BED42D8CD}" sibTransId="{C8FEB1E8-2DCC-40B6-8A3A-1CA63DF4FDCA}"/>
    <dgm:cxn modelId="{28F1BFFD-1490-450A-9D2B-732720CE5612}" type="presOf" srcId="{B0865127-9825-43C8-BCEF-3569B418568A}" destId="{B4AA7FBB-2B4D-4F0E-992A-AC24B5173B44}" srcOrd="0" destOrd="0" presId="urn:microsoft.com/office/officeart/2016/7/layout/HorizontalActionList"/>
    <dgm:cxn modelId="{D1BF29D9-C145-4070-A455-5A3666BB65A6}" type="presParOf" srcId="{38D3D045-8125-4138-A880-DEB89A51CCCC}" destId="{28888BD1-AB73-44A5-85CC-0646454A584E}" srcOrd="0" destOrd="0" presId="urn:microsoft.com/office/officeart/2016/7/layout/HorizontalActionList"/>
    <dgm:cxn modelId="{A8E9C521-0F4D-4700-9EE1-DF9BA12F9D3D}" type="presParOf" srcId="{28888BD1-AB73-44A5-85CC-0646454A584E}" destId="{CBA26070-9005-4464-9833-AA97F74C9533}" srcOrd="0" destOrd="0" presId="urn:microsoft.com/office/officeart/2016/7/layout/HorizontalActionList"/>
    <dgm:cxn modelId="{6AF8416C-7A0D-4BFD-BF75-4E2F2A044EFE}" type="presParOf" srcId="{28888BD1-AB73-44A5-85CC-0646454A584E}" destId="{9EE1129E-5FD1-4F75-A764-752194882293}" srcOrd="1" destOrd="0" presId="urn:microsoft.com/office/officeart/2016/7/layout/HorizontalActionList"/>
    <dgm:cxn modelId="{A0B724BF-C4B7-43BE-8A81-C64F4EA8B2F9}" type="presParOf" srcId="{38D3D045-8125-4138-A880-DEB89A51CCCC}" destId="{1C5C2B6A-E36E-4AF2-849C-71F365F8D5DA}" srcOrd="1" destOrd="0" presId="urn:microsoft.com/office/officeart/2016/7/layout/HorizontalActionList"/>
    <dgm:cxn modelId="{0ED33074-C53C-4166-B270-C45AB7003BFE}" type="presParOf" srcId="{38D3D045-8125-4138-A880-DEB89A51CCCC}" destId="{B7831654-498F-4EC2-BBAA-B885AA85CD35}" srcOrd="2" destOrd="0" presId="urn:microsoft.com/office/officeart/2016/7/layout/HorizontalActionList"/>
    <dgm:cxn modelId="{824041F8-0B73-48F0-BB1B-D7152A21AD0D}" type="presParOf" srcId="{B7831654-498F-4EC2-BBAA-B885AA85CD35}" destId="{DC5C88CF-5988-48B7-9C49-972F49CECFC6}" srcOrd="0" destOrd="0" presId="urn:microsoft.com/office/officeart/2016/7/layout/HorizontalActionList"/>
    <dgm:cxn modelId="{B9A987A6-61F1-4397-94E4-1E190D2819BF}" type="presParOf" srcId="{B7831654-498F-4EC2-BBAA-B885AA85CD35}" destId="{EDA42C32-A14C-42E5-A443-AD1A47DC8F4D}" srcOrd="1" destOrd="0" presId="urn:microsoft.com/office/officeart/2016/7/layout/HorizontalActionList"/>
    <dgm:cxn modelId="{2704841D-64F0-49D3-8F0F-900FB13C17E2}" type="presParOf" srcId="{38D3D045-8125-4138-A880-DEB89A51CCCC}" destId="{0FAEC446-0EE9-44BA-B229-722102334BBC}" srcOrd="3" destOrd="0" presId="urn:microsoft.com/office/officeart/2016/7/layout/HorizontalActionList"/>
    <dgm:cxn modelId="{BFA622DD-645E-40F2-943B-C666D21C4505}" type="presParOf" srcId="{38D3D045-8125-4138-A880-DEB89A51CCCC}" destId="{08A705B3-5BC0-47A7-83A4-737924741A8C}" srcOrd="4" destOrd="0" presId="urn:microsoft.com/office/officeart/2016/7/layout/HorizontalActionList"/>
    <dgm:cxn modelId="{4D872495-63EB-4C7D-9F98-FBB4A59261E7}" type="presParOf" srcId="{08A705B3-5BC0-47A7-83A4-737924741A8C}" destId="{B4AA7FBB-2B4D-4F0E-992A-AC24B5173B44}" srcOrd="0" destOrd="0" presId="urn:microsoft.com/office/officeart/2016/7/layout/HorizontalActionList"/>
    <dgm:cxn modelId="{733FB708-8758-4AA2-80C7-FC1B99725979}" type="presParOf" srcId="{08A705B3-5BC0-47A7-83A4-737924741A8C}" destId="{538967FF-CC47-4981-883E-536C26DDD410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B088CD-5696-45E2-8751-20EAF8385E4A}" type="doc">
      <dgm:prSet loTypeId="urn:microsoft.com/office/officeart/2005/8/layout/hList1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FF5679E-C4A2-43C7-89DB-CC1B2FB497C6}">
      <dgm:prSet/>
      <dgm:spPr/>
      <dgm:t>
        <a:bodyPr/>
        <a:lstStyle/>
        <a:p>
          <a:r>
            <a:rPr lang="en-GB"/>
            <a:t>2 Blobs</a:t>
          </a:r>
          <a:endParaRPr lang="en-US"/>
        </a:p>
      </dgm:t>
    </dgm:pt>
    <dgm:pt modelId="{3BBBD33D-5435-4782-BDF5-5F5ED172AF57}" type="parTrans" cxnId="{F16B3E65-8C6F-42E0-9D38-243F354DC3F3}">
      <dgm:prSet/>
      <dgm:spPr/>
      <dgm:t>
        <a:bodyPr/>
        <a:lstStyle/>
        <a:p>
          <a:endParaRPr lang="en-US"/>
        </a:p>
      </dgm:t>
    </dgm:pt>
    <dgm:pt modelId="{3927975E-F523-498F-8E18-B84CB1FE593A}" type="sibTrans" cxnId="{F16B3E65-8C6F-42E0-9D38-243F354DC3F3}">
      <dgm:prSet/>
      <dgm:spPr/>
      <dgm:t>
        <a:bodyPr/>
        <a:lstStyle/>
        <a:p>
          <a:endParaRPr lang="en-US"/>
        </a:p>
      </dgm:t>
    </dgm:pt>
    <dgm:pt modelId="{09E81CD7-CCEE-445B-B990-3D784990D2F8}">
      <dgm:prSet/>
      <dgm:spPr/>
      <dgm:t>
        <a:bodyPr/>
        <a:lstStyle/>
        <a:p>
          <a:r>
            <a:rPr lang="en-GB"/>
            <a:t>1 Tree</a:t>
          </a:r>
          <a:endParaRPr lang="en-US"/>
        </a:p>
      </dgm:t>
    </dgm:pt>
    <dgm:pt modelId="{3BEDB466-B4CE-4E96-BDAA-8961236A31CF}" type="parTrans" cxnId="{0E778E5F-2F83-4BF1-935E-7DE66E8CC2F4}">
      <dgm:prSet/>
      <dgm:spPr/>
      <dgm:t>
        <a:bodyPr/>
        <a:lstStyle/>
        <a:p>
          <a:endParaRPr lang="en-US"/>
        </a:p>
      </dgm:t>
    </dgm:pt>
    <dgm:pt modelId="{CF287449-1C0C-4E96-B16A-931A503DB872}" type="sibTrans" cxnId="{0E778E5F-2F83-4BF1-935E-7DE66E8CC2F4}">
      <dgm:prSet/>
      <dgm:spPr/>
      <dgm:t>
        <a:bodyPr/>
        <a:lstStyle/>
        <a:p>
          <a:endParaRPr lang="en-US"/>
        </a:p>
      </dgm:t>
    </dgm:pt>
    <dgm:pt modelId="{094D9F09-6756-464E-A1ED-78545EC63CC6}">
      <dgm:prSet/>
      <dgm:spPr/>
      <dgm:t>
        <a:bodyPr/>
        <a:lstStyle/>
        <a:p>
          <a:r>
            <a:rPr lang="en-GB"/>
            <a:t>1 Commit</a:t>
          </a:r>
          <a:endParaRPr lang="en-US"/>
        </a:p>
      </dgm:t>
    </dgm:pt>
    <dgm:pt modelId="{BFC6FF85-EC64-4021-AD45-A8A1B0144564}" type="parTrans" cxnId="{373F5092-B91D-4C88-80C1-3FE2E4D2326C}">
      <dgm:prSet/>
      <dgm:spPr/>
      <dgm:t>
        <a:bodyPr/>
        <a:lstStyle/>
        <a:p>
          <a:endParaRPr lang="en-US"/>
        </a:p>
      </dgm:t>
    </dgm:pt>
    <dgm:pt modelId="{C483B800-688B-4799-8EB9-C48F6D5CE2E7}" type="sibTrans" cxnId="{373F5092-B91D-4C88-80C1-3FE2E4D2326C}">
      <dgm:prSet/>
      <dgm:spPr/>
      <dgm:t>
        <a:bodyPr/>
        <a:lstStyle/>
        <a:p>
          <a:endParaRPr lang="en-US"/>
        </a:p>
      </dgm:t>
    </dgm:pt>
    <dgm:pt modelId="{64F52203-E73F-4294-BB56-02DC07CE45E8}" type="pres">
      <dgm:prSet presAssocID="{79B088CD-5696-45E2-8751-20EAF8385E4A}" presName="Name0" presStyleCnt="0">
        <dgm:presLayoutVars>
          <dgm:dir/>
          <dgm:animLvl val="lvl"/>
          <dgm:resizeHandles val="exact"/>
        </dgm:presLayoutVars>
      </dgm:prSet>
      <dgm:spPr/>
    </dgm:pt>
    <dgm:pt modelId="{9085F23C-4831-4049-8301-6D9ECE733F1F}" type="pres">
      <dgm:prSet presAssocID="{6FF5679E-C4A2-43C7-89DB-CC1B2FB497C6}" presName="composite" presStyleCnt="0"/>
      <dgm:spPr/>
    </dgm:pt>
    <dgm:pt modelId="{D90A4200-2972-42AB-A303-1CB4122EBDFC}" type="pres">
      <dgm:prSet presAssocID="{6FF5679E-C4A2-43C7-89DB-CC1B2FB497C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E860B6F-4208-4F1B-B5B0-2D658EFBFFB6}" type="pres">
      <dgm:prSet presAssocID="{6FF5679E-C4A2-43C7-89DB-CC1B2FB497C6}" presName="desTx" presStyleLbl="alignAccFollowNode1" presStyleIdx="0" presStyleCnt="3">
        <dgm:presLayoutVars>
          <dgm:bulletEnabled val="1"/>
        </dgm:presLayoutVars>
      </dgm:prSet>
      <dgm:spPr/>
    </dgm:pt>
    <dgm:pt modelId="{7165D4B6-7873-4155-B151-9CFCC6F7C0E8}" type="pres">
      <dgm:prSet presAssocID="{3927975E-F523-498F-8E18-B84CB1FE593A}" presName="space" presStyleCnt="0"/>
      <dgm:spPr/>
    </dgm:pt>
    <dgm:pt modelId="{4A7090CF-4E6B-4084-9E68-3252F0796CB4}" type="pres">
      <dgm:prSet presAssocID="{09E81CD7-CCEE-445B-B990-3D784990D2F8}" presName="composite" presStyleCnt="0"/>
      <dgm:spPr/>
    </dgm:pt>
    <dgm:pt modelId="{9E2AA928-19C0-43EE-B2C8-5CBF1B5EF5BD}" type="pres">
      <dgm:prSet presAssocID="{09E81CD7-CCEE-445B-B990-3D784990D2F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EA720E1-30EB-4096-8432-CCBFF22AE387}" type="pres">
      <dgm:prSet presAssocID="{09E81CD7-CCEE-445B-B990-3D784990D2F8}" presName="desTx" presStyleLbl="alignAccFollowNode1" presStyleIdx="1" presStyleCnt="3">
        <dgm:presLayoutVars>
          <dgm:bulletEnabled val="1"/>
        </dgm:presLayoutVars>
      </dgm:prSet>
      <dgm:spPr/>
    </dgm:pt>
    <dgm:pt modelId="{7D962E74-B366-4EB8-8A78-259D760E5364}" type="pres">
      <dgm:prSet presAssocID="{CF287449-1C0C-4E96-B16A-931A503DB872}" presName="space" presStyleCnt="0"/>
      <dgm:spPr/>
    </dgm:pt>
    <dgm:pt modelId="{61D13BC0-C675-4B1B-8567-4CDF8507DCA0}" type="pres">
      <dgm:prSet presAssocID="{094D9F09-6756-464E-A1ED-78545EC63CC6}" presName="composite" presStyleCnt="0"/>
      <dgm:spPr/>
    </dgm:pt>
    <dgm:pt modelId="{3A5A22C7-C204-4F81-8A5C-741C472601F4}" type="pres">
      <dgm:prSet presAssocID="{094D9F09-6756-464E-A1ED-78545EC63CC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1E9AD6D-B9B5-4061-A8B4-71EEBD74B7CC}" type="pres">
      <dgm:prSet presAssocID="{094D9F09-6756-464E-A1ED-78545EC63CC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5794510E-706F-4A07-A35D-581D28BC21CF}" type="presOf" srcId="{094D9F09-6756-464E-A1ED-78545EC63CC6}" destId="{3A5A22C7-C204-4F81-8A5C-741C472601F4}" srcOrd="0" destOrd="0" presId="urn:microsoft.com/office/officeart/2005/8/layout/hList1"/>
    <dgm:cxn modelId="{7E76A326-AF79-4568-AC00-9479F2CC2835}" type="presOf" srcId="{79B088CD-5696-45E2-8751-20EAF8385E4A}" destId="{64F52203-E73F-4294-BB56-02DC07CE45E8}" srcOrd="0" destOrd="0" presId="urn:microsoft.com/office/officeart/2005/8/layout/hList1"/>
    <dgm:cxn modelId="{0E778E5F-2F83-4BF1-935E-7DE66E8CC2F4}" srcId="{79B088CD-5696-45E2-8751-20EAF8385E4A}" destId="{09E81CD7-CCEE-445B-B990-3D784990D2F8}" srcOrd="1" destOrd="0" parTransId="{3BEDB466-B4CE-4E96-BDAA-8961236A31CF}" sibTransId="{CF287449-1C0C-4E96-B16A-931A503DB872}"/>
    <dgm:cxn modelId="{F16B3E65-8C6F-42E0-9D38-243F354DC3F3}" srcId="{79B088CD-5696-45E2-8751-20EAF8385E4A}" destId="{6FF5679E-C4A2-43C7-89DB-CC1B2FB497C6}" srcOrd="0" destOrd="0" parTransId="{3BBBD33D-5435-4782-BDF5-5F5ED172AF57}" sibTransId="{3927975E-F523-498F-8E18-B84CB1FE593A}"/>
    <dgm:cxn modelId="{58C1D170-7A4E-45AB-8931-8939E9812AC3}" type="presOf" srcId="{6FF5679E-C4A2-43C7-89DB-CC1B2FB497C6}" destId="{D90A4200-2972-42AB-A303-1CB4122EBDFC}" srcOrd="0" destOrd="0" presId="urn:microsoft.com/office/officeart/2005/8/layout/hList1"/>
    <dgm:cxn modelId="{373F5092-B91D-4C88-80C1-3FE2E4D2326C}" srcId="{79B088CD-5696-45E2-8751-20EAF8385E4A}" destId="{094D9F09-6756-464E-A1ED-78545EC63CC6}" srcOrd="2" destOrd="0" parTransId="{BFC6FF85-EC64-4021-AD45-A8A1B0144564}" sibTransId="{C483B800-688B-4799-8EB9-C48F6D5CE2E7}"/>
    <dgm:cxn modelId="{156FABEC-7C9C-4AE3-9097-C6B7AB3572EE}" type="presOf" srcId="{09E81CD7-CCEE-445B-B990-3D784990D2F8}" destId="{9E2AA928-19C0-43EE-B2C8-5CBF1B5EF5BD}" srcOrd="0" destOrd="0" presId="urn:microsoft.com/office/officeart/2005/8/layout/hList1"/>
    <dgm:cxn modelId="{F3F27E12-7048-4A70-BD91-18D77D169F30}" type="presParOf" srcId="{64F52203-E73F-4294-BB56-02DC07CE45E8}" destId="{9085F23C-4831-4049-8301-6D9ECE733F1F}" srcOrd="0" destOrd="0" presId="urn:microsoft.com/office/officeart/2005/8/layout/hList1"/>
    <dgm:cxn modelId="{8A6ABFA0-98A1-486B-99F4-701F192478E4}" type="presParOf" srcId="{9085F23C-4831-4049-8301-6D9ECE733F1F}" destId="{D90A4200-2972-42AB-A303-1CB4122EBDFC}" srcOrd="0" destOrd="0" presId="urn:microsoft.com/office/officeart/2005/8/layout/hList1"/>
    <dgm:cxn modelId="{8EDE67F0-DAA9-430A-844C-F8AD35E09125}" type="presParOf" srcId="{9085F23C-4831-4049-8301-6D9ECE733F1F}" destId="{BE860B6F-4208-4F1B-B5B0-2D658EFBFFB6}" srcOrd="1" destOrd="0" presId="urn:microsoft.com/office/officeart/2005/8/layout/hList1"/>
    <dgm:cxn modelId="{341CD7C4-D2AA-40CC-8AD9-428CBE1B598B}" type="presParOf" srcId="{64F52203-E73F-4294-BB56-02DC07CE45E8}" destId="{7165D4B6-7873-4155-B151-9CFCC6F7C0E8}" srcOrd="1" destOrd="0" presId="urn:microsoft.com/office/officeart/2005/8/layout/hList1"/>
    <dgm:cxn modelId="{AAFCFA30-8591-4F21-BD59-465BA10F0732}" type="presParOf" srcId="{64F52203-E73F-4294-BB56-02DC07CE45E8}" destId="{4A7090CF-4E6B-4084-9E68-3252F0796CB4}" srcOrd="2" destOrd="0" presId="urn:microsoft.com/office/officeart/2005/8/layout/hList1"/>
    <dgm:cxn modelId="{8CC06F08-B948-4086-92F1-B7BCC46A62E3}" type="presParOf" srcId="{4A7090CF-4E6B-4084-9E68-3252F0796CB4}" destId="{9E2AA928-19C0-43EE-B2C8-5CBF1B5EF5BD}" srcOrd="0" destOrd="0" presId="urn:microsoft.com/office/officeart/2005/8/layout/hList1"/>
    <dgm:cxn modelId="{F736DE91-0D7D-46CD-BD0D-C58E3F2D899F}" type="presParOf" srcId="{4A7090CF-4E6B-4084-9E68-3252F0796CB4}" destId="{7EA720E1-30EB-4096-8432-CCBFF22AE387}" srcOrd="1" destOrd="0" presId="urn:microsoft.com/office/officeart/2005/8/layout/hList1"/>
    <dgm:cxn modelId="{8E7C28E5-F47D-4F02-999B-AF5D3EC9DABC}" type="presParOf" srcId="{64F52203-E73F-4294-BB56-02DC07CE45E8}" destId="{7D962E74-B366-4EB8-8A78-259D760E5364}" srcOrd="3" destOrd="0" presId="urn:microsoft.com/office/officeart/2005/8/layout/hList1"/>
    <dgm:cxn modelId="{FAED6F4D-162C-493D-88B7-1F98386BBB2E}" type="presParOf" srcId="{64F52203-E73F-4294-BB56-02DC07CE45E8}" destId="{61D13BC0-C675-4B1B-8567-4CDF8507DCA0}" srcOrd="4" destOrd="0" presId="urn:microsoft.com/office/officeart/2005/8/layout/hList1"/>
    <dgm:cxn modelId="{D7FEB03D-6664-40EC-B598-3CE0722ECA7F}" type="presParOf" srcId="{61D13BC0-C675-4B1B-8567-4CDF8507DCA0}" destId="{3A5A22C7-C204-4F81-8A5C-741C472601F4}" srcOrd="0" destOrd="0" presId="urn:microsoft.com/office/officeart/2005/8/layout/hList1"/>
    <dgm:cxn modelId="{B1CEEC07-E8F5-4D5F-A8C1-07B72F0336A8}" type="presParOf" srcId="{61D13BC0-C675-4B1B-8567-4CDF8507DCA0}" destId="{21E9AD6D-B9B5-4061-A8B4-71EEBD74B7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00B3661-FC1C-4548-8BB4-1C8C2C597115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BF875FCA-D119-4DF6-BFF8-67AE3CC4D474}">
      <dgm:prSet/>
      <dgm:spPr/>
      <dgm:t>
        <a:bodyPr/>
        <a:lstStyle/>
        <a:p>
          <a:r>
            <a:rPr lang="en-GB"/>
            <a:t>Add to the index so the tree objects can be created</a:t>
          </a:r>
          <a:endParaRPr lang="en-US"/>
        </a:p>
      </dgm:t>
    </dgm:pt>
    <dgm:pt modelId="{53A42C6B-4580-4F20-954D-885D0943B743}" type="parTrans" cxnId="{2150462B-5A37-4739-8D88-901461480249}">
      <dgm:prSet/>
      <dgm:spPr/>
      <dgm:t>
        <a:bodyPr/>
        <a:lstStyle/>
        <a:p>
          <a:endParaRPr lang="en-US"/>
        </a:p>
      </dgm:t>
    </dgm:pt>
    <dgm:pt modelId="{604C2991-D949-4164-8C84-C5CBFEEAA2DF}" type="sibTrans" cxnId="{2150462B-5A37-4739-8D88-901461480249}">
      <dgm:prSet/>
      <dgm:spPr/>
      <dgm:t>
        <a:bodyPr/>
        <a:lstStyle/>
        <a:p>
          <a:endParaRPr lang="en-US"/>
        </a:p>
      </dgm:t>
    </dgm:pt>
    <dgm:pt modelId="{AE7762ED-1D26-4817-AB2B-0868A0BA8254}">
      <dgm:prSet/>
      <dgm:spPr/>
      <dgm:t>
        <a:bodyPr/>
        <a:lstStyle/>
        <a:p>
          <a:r>
            <a:rPr lang="en-GB"/>
            <a:t>lower level commands exists we will use the simplest one - </a:t>
          </a:r>
          <a:r>
            <a:rPr lang="en-GB" b="1"/>
            <a:t>git add</a:t>
          </a:r>
          <a:endParaRPr lang="en-US"/>
        </a:p>
      </dgm:t>
    </dgm:pt>
    <dgm:pt modelId="{8AD67710-F2CC-4FD8-B9C4-B73634E960D0}" type="parTrans" cxnId="{ED9FA99B-2FEB-4195-8152-0681E844F19E}">
      <dgm:prSet/>
      <dgm:spPr/>
      <dgm:t>
        <a:bodyPr/>
        <a:lstStyle/>
        <a:p>
          <a:endParaRPr lang="en-US"/>
        </a:p>
      </dgm:t>
    </dgm:pt>
    <dgm:pt modelId="{A7F72371-8B93-4860-BFA6-6F509E0744D7}" type="sibTrans" cxnId="{ED9FA99B-2FEB-4195-8152-0681E844F19E}">
      <dgm:prSet/>
      <dgm:spPr/>
      <dgm:t>
        <a:bodyPr/>
        <a:lstStyle/>
        <a:p>
          <a:endParaRPr lang="en-US"/>
        </a:p>
      </dgm:t>
    </dgm:pt>
    <dgm:pt modelId="{5448CFD1-F2EC-4312-B5C3-A57D5B2FEE56}">
      <dgm:prSet/>
      <dgm:spPr/>
      <dgm:t>
        <a:bodyPr/>
        <a:lstStyle/>
        <a:p>
          <a:r>
            <a:rPr lang="en-GB" b="1"/>
            <a:t>git add . </a:t>
          </a:r>
          <a:r>
            <a:rPr lang="en-GB"/>
            <a:t>stages all changes to the index</a:t>
          </a:r>
          <a:endParaRPr lang="en-US"/>
        </a:p>
      </dgm:t>
    </dgm:pt>
    <dgm:pt modelId="{56360AC4-A6E5-45FC-8B5C-A52859C3C0C8}" type="parTrans" cxnId="{EEB215E0-F018-43CD-BCE8-00CB46BB49A2}">
      <dgm:prSet/>
      <dgm:spPr/>
      <dgm:t>
        <a:bodyPr/>
        <a:lstStyle/>
        <a:p>
          <a:endParaRPr lang="en-US"/>
        </a:p>
      </dgm:t>
    </dgm:pt>
    <dgm:pt modelId="{02B75B3B-0771-4DC1-AA91-F1912FD0A133}" type="sibTrans" cxnId="{EEB215E0-F018-43CD-BCE8-00CB46BB49A2}">
      <dgm:prSet/>
      <dgm:spPr/>
      <dgm:t>
        <a:bodyPr/>
        <a:lstStyle/>
        <a:p>
          <a:endParaRPr lang="en-US"/>
        </a:p>
      </dgm:t>
    </dgm:pt>
    <dgm:pt modelId="{D2E86964-625F-44D1-AC99-3D22AE558453}" type="pres">
      <dgm:prSet presAssocID="{B00B3661-FC1C-4548-8BB4-1C8C2C597115}" presName="Name0" presStyleCnt="0">
        <dgm:presLayoutVars>
          <dgm:dir/>
          <dgm:resizeHandles val="exact"/>
        </dgm:presLayoutVars>
      </dgm:prSet>
      <dgm:spPr/>
    </dgm:pt>
    <dgm:pt modelId="{4D1FF572-F33A-4E0F-9BD1-EEB98AC62B5A}" type="pres">
      <dgm:prSet presAssocID="{BF875FCA-D119-4DF6-BFF8-67AE3CC4D474}" presName="node" presStyleLbl="node1" presStyleIdx="0" presStyleCnt="3">
        <dgm:presLayoutVars>
          <dgm:bulletEnabled val="1"/>
        </dgm:presLayoutVars>
      </dgm:prSet>
      <dgm:spPr/>
    </dgm:pt>
    <dgm:pt modelId="{8E3E20CA-606C-42CB-B92A-F710DF3928C4}" type="pres">
      <dgm:prSet presAssocID="{604C2991-D949-4164-8C84-C5CBFEEAA2DF}" presName="sibTrans" presStyleLbl="sibTrans1D1" presStyleIdx="0" presStyleCnt="2"/>
      <dgm:spPr/>
    </dgm:pt>
    <dgm:pt modelId="{B7126EA7-B963-4C96-B490-BBBE29566083}" type="pres">
      <dgm:prSet presAssocID="{604C2991-D949-4164-8C84-C5CBFEEAA2DF}" presName="connectorText" presStyleLbl="sibTrans1D1" presStyleIdx="0" presStyleCnt="2"/>
      <dgm:spPr/>
    </dgm:pt>
    <dgm:pt modelId="{71266761-5E94-49CB-A6A7-344F2D052E4D}" type="pres">
      <dgm:prSet presAssocID="{AE7762ED-1D26-4817-AB2B-0868A0BA8254}" presName="node" presStyleLbl="node1" presStyleIdx="1" presStyleCnt="3">
        <dgm:presLayoutVars>
          <dgm:bulletEnabled val="1"/>
        </dgm:presLayoutVars>
      </dgm:prSet>
      <dgm:spPr/>
    </dgm:pt>
    <dgm:pt modelId="{E8D48867-AD31-44AF-BF10-0339C736A505}" type="pres">
      <dgm:prSet presAssocID="{A7F72371-8B93-4860-BFA6-6F509E0744D7}" presName="sibTrans" presStyleLbl="sibTrans1D1" presStyleIdx="1" presStyleCnt="2"/>
      <dgm:spPr/>
    </dgm:pt>
    <dgm:pt modelId="{B13774F7-81AF-4C83-88F7-7D267715B07B}" type="pres">
      <dgm:prSet presAssocID="{A7F72371-8B93-4860-BFA6-6F509E0744D7}" presName="connectorText" presStyleLbl="sibTrans1D1" presStyleIdx="1" presStyleCnt="2"/>
      <dgm:spPr/>
    </dgm:pt>
    <dgm:pt modelId="{B0996E84-08BF-4F98-8FBC-1F983928F140}" type="pres">
      <dgm:prSet presAssocID="{5448CFD1-F2EC-4312-B5C3-A57D5B2FEE56}" presName="node" presStyleLbl="node1" presStyleIdx="2" presStyleCnt="3">
        <dgm:presLayoutVars>
          <dgm:bulletEnabled val="1"/>
        </dgm:presLayoutVars>
      </dgm:prSet>
      <dgm:spPr/>
    </dgm:pt>
  </dgm:ptLst>
  <dgm:cxnLst>
    <dgm:cxn modelId="{FB82CB0B-A39B-40E1-866A-D55534D6EC72}" type="presOf" srcId="{604C2991-D949-4164-8C84-C5CBFEEAA2DF}" destId="{B7126EA7-B963-4C96-B490-BBBE29566083}" srcOrd="1" destOrd="0" presId="urn:microsoft.com/office/officeart/2016/7/layout/RepeatingBendingProcessNew"/>
    <dgm:cxn modelId="{AC53011F-2537-4707-9690-92D47A31298F}" type="presOf" srcId="{BF875FCA-D119-4DF6-BFF8-67AE3CC4D474}" destId="{4D1FF572-F33A-4E0F-9BD1-EEB98AC62B5A}" srcOrd="0" destOrd="0" presId="urn:microsoft.com/office/officeart/2016/7/layout/RepeatingBendingProcessNew"/>
    <dgm:cxn modelId="{2150462B-5A37-4739-8D88-901461480249}" srcId="{B00B3661-FC1C-4548-8BB4-1C8C2C597115}" destId="{BF875FCA-D119-4DF6-BFF8-67AE3CC4D474}" srcOrd="0" destOrd="0" parTransId="{53A42C6B-4580-4F20-954D-885D0943B743}" sibTransId="{604C2991-D949-4164-8C84-C5CBFEEAA2DF}"/>
    <dgm:cxn modelId="{08D8DA32-A34D-475F-AB7F-93CCFAC33CED}" type="presOf" srcId="{604C2991-D949-4164-8C84-C5CBFEEAA2DF}" destId="{8E3E20CA-606C-42CB-B92A-F710DF3928C4}" srcOrd="0" destOrd="0" presId="urn:microsoft.com/office/officeart/2016/7/layout/RepeatingBendingProcessNew"/>
    <dgm:cxn modelId="{BB4FF039-822F-4693-9837-95891508C6B0}" type="presOf" srcId="{5448CFD1-F2EC-4312-B5C3-A57D5B2FEE56}" destId="{B0996E84-08BF-4F98-8FBC-1F983928F140}" srcOrd="0" destOrd="0" presId="urn:microsoft.com/office/officeart/2016/7/layout/RepeatingBendingProcessNew"/>
    <dgm:cxn modelId="{BC879970-58D9-4321-BE1E-F267AF6BC195}" type="presOf" srcId="{AE7762ED-1D26-4817-AB2B-0868A0BA8254}" destId="{71266761-5E94-49CB-A6A7-344F2D052E4D}" srcOrd="0" destOrd="0" presId="urn:microsoft.com/office/officeart/2016/7/layout/RepeatingBendingProcessNew"/>
    <dgm:cxn modelId="{ED9FA99B-2FEB-4195-8152-0681E844F19E}" srcId="{B00B3661-FC1C-4548-8BB4-1C8C2C597115}" destId="{AE7762ED-1D26-4817-AB2B-0868A0BA8254}" srcOrd="1" destOrd="0" parTransId="{8AD67710-F2CC-4FD8-B9C4-B73634E960D0}" sibTransId="{A7F72371-8B93-4860-BFA6-6F509E0744D7}"/>
    <dgm:cxn modelId="{21F3C6A0-573A-4C06-9FEC-1C1F70BB3CFE}" type="presOf" srcId="{B00B3661-FC1C-4548-8BB4-1C8C2C597115}" destId="{D2E86964-625F-44D1-AC99-3D22AE558453}" srcOrd="0" destOrd="0" presId="urn:microsoft.com/office/officeart/2016/7/layout/RepeatingBendingProcessNew"/>
    <dgm:cxn modelId="{EC6B7DB0-CB35-4611-87F4-332467BFB0CC}" type="presOf" srcId="{A7F72371-8B93-4860-BFA6-6F509E0744D7}" destId="{E8D48867-AD31-44AF-BF10-0339C736A505}" srcOrd="0" destOrd="0" presId="urn:microsoft.com/office/officeart/2016/7/layout/RepeatingBendingProcessNew"/>
    <dgm:cxn modelId="{B90040DF-DAAE-4972-AF58-9F97E37322B6}" type="presOf" srcId="{A7F72371-8B93-4860-BFA6-6F509E0744D7}" destId="{B13774F7-81AF-4C83-88F7-7D267715B07B}" srcOrd="1" destOrd="0" presId="urn:microsoft.com/office/officeart/2016/7/layout/RepeatingBendingProcessNew"/>
    <dgm:cxn modelId="{EEB215E0-F018-43CD-BCE8-00CB46BB49A2}" srcId="{B00B3661-FC1C-4548-8BB4-1C8C2C597115}" destId="{5448CFD1-F2EC-4312-B5C3-A57D5B2FEE56}" srcOrd="2" destOrd="0" parTransId="{56360AC4-A6E5-45FC-8B5C-A52859C3C0C8}" sibTransId="{02B75B3B-0771-4DC1-AA91-F1912FD0A133}"/>
    <dgm:cxn modelId="{A620D68C-A704-4DAF-8176-F865A9558870}" type="presParOf" srcId="{D2E86964-625F-44D1-AC99-3D22AE558453}" destId="{4D1FF572-F33A-4E0F-9BD1-EEB98AC62B5A}" srcOrd="0" destOrd="0" presId="urn:microsoft.com/office/officeart/2016/7/layout/RepeatingBendingProcessNew"/>
    <dgm:cxn modelId="{A33642DC-4008-4118-968E-2430F37C2D10}" type="presParOf" srcId="{D2E86964-625F-44D1-AC99-3D22AE558453}" destId="{8E3E20CA-606C-42CB-B92A-F710DF3928C4}" srcOrd="1" destOrd="0" presId="urn:microsoft.com/office/officeart/2016/7/layout/RepeatingBendingProcessNew"/>
    <dgm:cxn modelId="{97D510E0-C86A-4BC1-B1C5-451BDCCA5F02}" type="presParOf" srcId="{8E3E20CA-606C-42CB-B92A-F710DF3928C4}" destId="{B7126EA7-B963-4C96-B490-BBBE29566083}" srcOrd="0" destOrd="0" presId="urn:microsoft.com/office/officeart/2016/7/layout/RepeatingBendingProcessNew"/>
    <dgm:cxn modelId="{B6B426B2-BFFC-40FA-A29D-72ACCC0F17AB}" type="presParOf" srcId="{D2E86964-625F-44D1-AC99-3D22AE558453}" destId="{71266761-5E94-49CB-A6A7-344F2D052E4D}" srcOrd="2" destOrd="0" presId="urn:microsoft.com/office/officeart/2016/7/layout/RepeatingBendingProcessNew"/>
    <dgm:cxn modelId="{09F1966A-9D64-450D-BC03-E68D8B8FC538}" type="presParOf" srcId="{D2E86964-625F-44D1-AC99-3D22AE558453}" destId="{E8D48867-AD31-44AF-BF10-0339C736A505}" srcOrd="3" destOrd="0" presId="urn:microsoft.com/office/officeart/2016/7/layout/RepeatingBendingProcessNew"/>
    <dgm:cxn modelId="{2E1C1E36-CFA6-43D5-BBF4-8F9C19D9AC7B}" type="presParOf" srcId="{E8D48867-AD31-44AF-BF10-0339C736A505}" destId="{B13774F7-81AF-4C83-88F7-7D267715B07B}" srcOrd="0" destOrd="0" presId="urn:microsoft.com/office/officeart/2016/7/layout/RepeatingBendingProcessNew"/>
    <dgm:cxn modelId="{4C8DE367-7E18-475E-B7D8-8E2E8AC095C4}" type="presParOf" srcId="{D2E86964-625F-44D1-AC99-3D22AE558453}" destId="{B0996E84-08BF-4F98-8FBC-1F983928F140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34818C8-6FD4-47DE-B274-00A8FC988E7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SchemeForSuggestions" csCatId="other"/>
      <dgm:spPr/>
      <dgm:t>
        <a:bodyPr/>
        <a:lstStyle/>
        <a:p>
          <a:endParaRPr lang="en-US"/>
        </a:p>
      </dgm:t>
    </dgm:pt>
    <dgm:pt modelId="{7CE1F77D-8ECC-480B-B320-2F72E93C4B38}">
      <dgm:prSet/>
      <dgm:spPr/>
      <dgm:t>
        <a:bodyPr/>
        <a:lstStyle/>
        <a:p>
          <a:r>
            <a:rPr lang="en-GB"/>
            <a:t>We can use </a:t>
          </a:r>
          <a:r>
            <a:rPr lang="en-GB" b="1"/>
            <a:t>git cat-file </a:t>
          </a:r>
          <a:r>
            <a:rPr lang="en-GB"/>
            <a:t>to inspect objects</a:t>
          </a:r>
          <a:endParaRPr lang="en-US"/>
        </a:p>
      </dgm:t>
    </dgm:pt>
    <dgm:pt modelId="{3EBF5B01-20AB-42E7-A750-C6C384A6EB5C}" type="parTrans" cxnId="{FA93115D-9222-4E76-B4E0-DCC9F4E603E2}">
      <dgm:prSet/>
      <dgm:spPr/>
      <dgm:t>
        <a:bodyPr/>
        <a:lstStyle/>
        <a:p>
          <a:endParaRPr lang="en-US"/>
        </a:p>
      </dgm:t>
    </dgm:pt>
    <dgm:pt modelId="{1CE694E1-9941-4630-88C6-D88706F0D744}" type="sibTrans" cxnId="{FA93115D-9222-4E76-B4E0-DCC9F4E603E2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3E089B9-B7ED-4D30-BCDF-F4D96C8E1663}">
      <dgm:prSet/>
      <dgm:spPr/>
      <dgm:t>
        <a:bodyPr/>
        <a:lstStyle/>
        <a:p>
          <a:r>
            <a:rPr lang="en-GB"/>
            <a:t>We need to figure out the key of the objects to use git cat-file</a:t>
          </a:r>
          <a:endParaRPr lang="en-US"/>
        </a:p>
      </dgm:t>
    </dgm:pt>
    <dgm:pt modelId="{09B8E3A3-D5B5-4678-9DAF-3C7E73752DC8}" type="parTrans" cxnId="{168AC69B-51DC-4DB7-8F28-2004FB32867B}">
      <dgm:prSet/>
      <dgm:spPr/>
      <dgm:t>
        <a:bodyPr/>
        <a:lstStyle/>
        <a:p>
          <a:endParaRPr lang="en-US"/>
        </a:p>
      </dgm:t>
    </dgm:pt>
    <dgm:pt modelId="{06072376-19EF-4437-98A6-DB5F954FD8D6}" type="sibTrans" cxnId="{168AC69B-51DC-4DB7-8F28-2004FB32867B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BD0BC7ED-BA4C-4321-AC04-1B6D24A2F0C3}" type="pres">
      <dgm:prSet presAssocID="{534818C8-6FD4-47DE-B274-00A8FC988E7E}" presName="Name0" presStyleCnt="0">
        <dgm:presLayoutVars>
          <dgm:animLvl val="lvl"/>
          <dgm:resizeHandles val="exact"/>
        </dgm:presLayoutVars>
      </dgm:prSet>
      <dgm:spPr/>
    </dgm:pt>
    <dgm:pt modelId="{F88669C5-0A32-43DA-A689-AED53451C434}" type="pres">
      <dgm:prSet presAssocID="{7CE1F77D-8ECC-480B-B320-2F72E93C4B38}" presName="compositeNode" presStyleCnt="0">
        <dgm:presLayoutVars>
          <dgm:bulletEnabled val="1"/>
        </dgm:presLayoutVars>
      </dgm:prSet>
      <dgm:spPr/>
    </dgm:pt>
    <dgm:pt modelId="{6E59C8B9-ABE6-47F7-AE26-C5E0900FC507}" type="pres">
      <dgm:prSet presAssocID="{7CE1F77D-8ECC-480B-B320-2F72E93C4B38}" presName="bgRect" presStyleLbl="bgAccFollowNode1" presStyleIdx="0" presStyleCnt="2"/>
      <dgm:spPr/>
    </dgm:pt>
    <dgm:pt modelId="{AED8B5C8-614E-4ED2-AD7F-DB9202CFC443}" type="pres">
      <dgm:prSet presAssocID="{1CE694E1-9941-4630-88C6-D88706F0D74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31ECC1B5-1B19-4443-8BA9-AF373C6E3C14}" type="pres">
      <dgm:prSet presAssocID="{7CE1F77D-8ECC-480B-B320-2F72E93C4B38}" presName="bottomLine" presStyleLbl="alignNode1" presStyleIdx="1" presStyleCnt="4">
        <dgm:presLayoutVars/>
      </dgm:prSet>
      <dgm:spPr/>
    </dgm:pt>
    <dgm:pt modelId="{C714E499-DCEE-4A24-B738-4EE37227843E}" type="pres">
      <dgm:prSet presAssocID="{7CE1F77D-8ECC-480B-B320-2F72E93C4B38}" presName="nodeText" presStyleLbl="bgAccFollowNode1" presStyleIdx="0" presStyleCnt="2">
        <dgm:presLayoutVars>
          <dgm:bulletEnabled val="1"/>
        </dgm:presLayoutVars>
      </dgm:prSet>
      <dgm:spPr/>
    </dgm:pt>
    <dgm:pt modelId="{F8D71AAA-0AF1-47C0-8CA1-FAFFC1937949}" type="pres">
      <dgm:prSet presAssocID="{1CE694E1-9941-4630-88C6-D88706F0D744}" presName="sibTrans" presStyleCnt="0"/>
      <dgm:spPr/>
    </dgm:pt>
    <dgm:pt modelId="{57B940B4-2EEC-474E-9EC0-BF322279E1BD}" type="pres">
      <dgm:prSet presAssocID="{63E089B9-B7ED-4D30-BCDF-F4D96C8E1663}" presName="compositeNode" presStyleCnt="0">
        <dgm:presLayoutVars>
          <dgm:bulletEnabled val="1"/>
        </dgm:presLayoutVars>
      </dgm:prSet>
      <dgm:spPr/>
    </dgm:pt>
    <dgm:pt modelId="{EDE45EC4-E000-4D91-A0D3-B5A966A2234F}" type="pres">
      <dgm:prSet presAssocID="{63E089B9-B7ED-4D30-BCDF-F4D96C8E1663}" presName="bgRect" presStyleLbl="bgAccFollowNode1" presStyleIdx="1" presStyleCnt="2"/>
      <dgm:spPr/>
    </dgm:pt>
    <dgm:pt modelId="{189D8A69-33D4-4FF9-B97E-B5CB3A96C52E}" type="pres">
      <dgm:prSet presAssocID="{06072376-19EF-4437-98A6-DB5F954FD8D6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59DB0376-684A-4DDD-B5B2-86B237022400}" type="pres">
      <dgm:prSet presAssocID="{63E089B9-B7ED-4D30-BCDF-F4D96C8E1663}" presName="bottomLine" presStyleLbl="alignNode1" presStyleIdx="3" presStyleCnt="4">
        <dgm:presLayoutVars/>
      </dgm:prSet>
      <dgm:spPr/>
    </dgm:pt>
    <dgm:pt modelId="{3F4BC1F7-AD75-4D6D-AEFB-D8736806398C}" type="pres">
      <dgm:prSet presAssocID="{63E089B9-B7ED-4D30-BCDF-F4D96C8E1663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E8DA9B27-D6F9-4A53-AA2F-69333D66D0D8}" type="presOf" srcId="{534818C8-6FD4-47DE-B274-00A8FC988E7E}" destId="{BD0BC7ED-BA4C-4321-AC04-1B6D24A2F0C3}" srcOrd="0" destOrd="0" presId="urn:microsoft.com/office/officeart/2016/7/layout/BasicLinearProcessNumbered"/>
    <dgm:cxn modelId="{C78D6D3A-99AC-44B7-A761-6EBC09935F66}" type="presOf" srcId="{06072376-19EF-4437-98A6-DB5F954FD8D6}" destId="{189D8A69-33D4-4FF9-B97E-B5CB3A96C52E}" srcOrd="0" destOrd="0" presId="urn:microsoft.com/office/officeart/2016/7/layout/BasicLinearProcessNumbered"/>
    <dgm:cxn modelId="{FA93115D-9222-4E76-B4E0-DCC9F4E603E2}" srcId="{534818C8-6FD4-47DE-B274-00A8FC988E7E}" destId="{7CE1F77D-8ECC-480B-B320-2F72E93C4B38}" srcOrd="0" destOrd="0" parTransId="{3EBF5B01-20AB-42E7-A750-C6C384A6EB5C}" sibTransId="{1CE694E1-9941-4630-88C6-D88706F0D744}"/>
    <dgm:cxn modelId="{022D4441-A36A-4C61-9B77-BC4A8DAE44B1}" type="presOf" srcId="{63E089B9-B7ED-4D30-BCDF-F4D96C8E1663}" destId="{EDE45EC4-E000-4D91-A0D3-B5A966A2234F}" srcOrd="0" destOrd="0" presId="urn:microsoft.com/office/officeart/2016/7/layout/BasicLinearProcessNumbered"/>
    <dgm:cxn modelId="{943DBF64-ADCD-4A7B-A6A7-2E36C91F845D}" type="presOf" srcId="{63E089B9-B7ED-4D30-BCDF-F4D96C8E1663}" destId="{3F4BC1F7-AD75-4D6D-AEFB-D8736806398C}" srcOrd="1" destOrd="0" presId="urn:microsoft.com/office/officeart/2016/7/layout/BasicLinearProcessNumbered"/>
    <dgm:cxn modelId="{820AA690-246A-45D1-A01D-83D5CFC90EAF}" type="presOf" srcId="{7CE1F77D-8ECC-480B-B320-2F72E93C4B38}" destId="{C714E499-DCEE-4A24-B738-4EE37227843E}" srcOrd="1" destOrd="0" presId="urn:microsoft.com/office/officeart/2016/7/layout/BasicLinearProcessNumbered"/>
    <dgm:cxn modelId="{168AC69B-51DC-4DB7-8F28-2004FB32867B}" srcId="{534818C8-6FD4-47DE-B274-00A8FC988E7E}" destId="{63E089B9-B7ED-4D30-BCDF-F4D96C8E1663}" srcOrd="1" destOrd="0" parTransId="{09B8E3A3-D5B5-4678-9DAF-3C7E73752DC8}" sibTransId="{06072376-19EF-4437-98A6-DB5F954FD8D6}"/>
    <dgm:cxn modelId="{5EFA55C7-B157-46A4-81E0-AD6D0A6B6F8F}" type="presOf" srcId="{7CE1F77D-8ECC-480B-B320-2F72E93C4B38}" destId="{6E59C8B9-ABE6-47F7-AE26-C5E0900FC507}" srcOrd="0" destOrd="0" presId="urn:microsoft.com/office/officeart/2016/7/layout/BasicLinearProcessNumbered"/>
    <dgm:cxn modelId="{300514E9-6FE9-44F8-8B2B-3C8B4C2BCB1F}" type="presOf" srcId="{1CE694E1-9941-4630-88C6-D88706F0D744}" destId="{AED8B5C8-614E-4ED2-AD7F-DB9202CFC443}" srcOrd="0" destOrd="0" presId="urn:microsoft.com/office/officeart/2016/7/layout/BasicLinearProcessNumbered"/>
    <dgm:cxn modelId="{1031070B-C5E0-4069-8988-557C0126BB42}" type="presParOf" srcId="{BD0BC7ED-BA4C-4321-AC04-1B6D24A2F0C3}" destId="{F88669C5-0A32-43DA-A689-AED53451C434}" srcOrd="0" destOrd="0" presId="urn:microsoft.com/office/officeart/2016/7/layout/BasicLinearProcessNumbered"/>
    <dgm:cxn modelId="{330A5B28-4756-41B7-B5A1-64989EBF35BE}" type="presParOf" srcId="{F88669C5-0A32-43DA-A689-AED53451C434}" destId="{6E59C8B9-ABE6-47F7-AE26-C5E0900FC507}" srcOrd="0" destOrd="0" presId="urn:microsoft.com/office/officeart/2016/7/layout/BasicLinearProcessNumbered"/>
    <dgm:cxn modelId="{6BBB3252-F7FC-4E29-946D-4930D2EAD84A}" type="presParOf" srcId="{F88669C5-0A32-43DA-A689-AED53451C434}" destId="{AED8B5C8-614E-4ED2-AD7F-DB9202CFC443}" srcOrd="1" destOrd="0" presId="urn:microsoft.com/office/officeart/2016/7/layout/BasicLinearProcessNumbered"/>
    <dgm:cxn modelId="{B1042C42-98CF-4D2C-A159-D48C05B3A114}" type="presParOf" srcId="{F88669C5-0A32-43DA-A689-AED53451C434}" destId="{31ECC1B5-1B19-4443-8BA9-AF373C6E3C14}" srcOrd="2" destOrd="0" presId="urn:microsoft.com/office/officeart/2016/7/layout/BasicLinearProcessNumbered"/>
    <dgm:cxn modelId="{ECEDAD12-7355-4B60-9633-BA98800DCC1A}" type="presParOf" srcId="{F88669C5-0A32-43DA-A689-AED53451C434}" destId="{C714E499-DCEE-4A24-B738-4EE37227843E}" srcOrd="3" destOrd="0" presId="urn:microsoft.com/office/officeart/2016/7/layout/BasicLinearProcessNumbered"/>
    <dgm:cxn modelId="{CA2378A9-D21A-4B34-96B7-3B4013EE3380}" type="presParOf" srcId="{BD0BC7ED-BA4C-4321-AC04-1B6D24A2F0C3}" destId="{F8D71AAA-0AF1-47C0-8CA1-FAFFC1937949}" srcOrd="1" destOrd="0" presId="urn:microsoft.com/office/officeart/2016/7/layout/BasicLinearProcessNumbered"/>
    <dgm:cxn modelId="{E67B7B08-CDC6-453B-AAB5-A6C62C171A97}" type="presParOf" srcId="{BD0BC7ED-BA4C-4321-AC04-1B6D24A2F0C3}" destId="{57B940B4-2EEC-474E-9EC0-BF322279E1BD}" srcOrd="2" destOrd="0" presId="urn:microsoft.com/office/officeart/2016/7/layout/BasicLinearProcessNumbered"/>
    <dgm:cxn modelId="{CD98A4BF-B065-4450-99B7-BB798E708111}" type="presParOf" srcId="{57B940B4-2EEC-474E-9EC0-BF322279E1BD}" destId="{EDE45EC4-E000-4D91-A0D3-B5A966A2234F}" srcOrd="0" destOrd="0" presId="urn:microsoft.com/office/officeart/2016/7/layout/BasicLinearProcessNumbered"/>
    <dgm:cxn modelId="{9A8ADC1D-E40A-4415-BF27-E79A074A9716}" type="presParOf" srcId="{57B940B4-2EEC-474E-9EC0-BF322279E1BD}" destId="{189D8A69-33D4-4FF9-B97E-B5CB3A96C52E}" srcOrd="1" destOrd="0" presId="urn:microsoft.com/office/officeart/2016/7/layout/BasicLinearProcessNumbered"/>
    <dgm:cxn modelId="{4A723BDF-1E55-45B1-BAAF-C31991BB4D84}" type="presParOf" srcId="{57B940B4-2EEC-474E-9EC0-BF322279E1BD}" destId="{59DB0376-684A-4DDD-B5B2-86B237022400}" srcOrd="2" destOrd="0" presId="urn:microsoft.com/office/officeart/2016/7/layout/BasicLinearProcessNumbered"/>
    <dgm:cxn modelId="{A47F64DA-94DA-449F-B2AC-7A308DBF608E}" type="presParOf" srcId="{57B940B4-2EEC-474E-9EC0-BF322279E1BD}" destId="{3F4BC1F7-AD75-4D6D-AEFB-D8736806398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9DDC345-871F-4C0E-BD5E-7928C5C8031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432205D-7737-4DC1-A4F8-E6A7186BFF1D}">
      <dgm:prSet/>
      <dgm:spPr/>
      <dgm:t>
        <a:bodyPr/>
        <a:lstStyle/>
        <a:p>
          <a:r>
            <a:rPr lang="en-GB"/>
            <a:t>One of gits selling points is how it treats everything as branch which makes a little easier to work with them</a:t>
          </a:r>
          <a:endParaRPr lang="en-US"/>
        </a:p>
      </dgm:t>
    </dgm:pt>
    <dgm:pt modelId="{AFE8B100-80E0-4A48-AE74-D2E1A71F6B5A}" type="parTrans" cxnId="{8DF862C9-4B28-4332-BCC1-08B1BFCE4B6E}">
      <dgm:prSet/>
      <dgm:spPr/>
      <dgm:t>
        <a:bodyPr/>
        <a:lstStyle/>
        <a:p>
          <a:endParaRPr lang="en-US"/>
        </a:p>
      </dgm:t>
    </dgm:pt>
    <dgm:pt modelId="{F10C59EA-B0FB-40B7-B233-73E2B2AD6D2C}" type="sibTrans" cxnId="{8DF862C9-4B28-4332-BCC1-08B1BFCE4B6E}">
      <dgm:prSet/>
      <dgm:spPr/>
      <dgm:t>
        <a:bodyPr/>
        <a:lstStyle/>
        <a:p>
          <a:endParaRPr lang="en-US"/>
        </a:p>
      </dgm:t>
    </dgm:pt>
    <dgm:pt modelId="{F6D52692-80A4-4CB9-91FF-312ADF76A740}">
      <dgm:prSet/>
      <dgm:spPr/>
      <dgm:t>
        <a:bodyPr/>
        <a:lstStyle/>
        <a:p>
          <a:r>
            <a:rPr lang="en-GB"/>
            <a:t>This also helps explain some of the other things in the .git folder</a:t>
          </a:r>
          <a:endParaRPr lang="en-US"/>
        </a:p>
      </dgm:t>
    </dgm:pt>
    <dgm:pt modelId="{A9883C7A-1A30-44E3-BB6C-65920BB93465}" type="parTrans" cxnId="{D1630D35-01EE-4F70-85DF-C9133820A52D}">
      <dgm:prSet/>
      <dgm:spPr/>
      <dgm:t>
        <a:bodyPr/>
        <a:lstStyle/>
        <a:p>
          <a:endParaRPr lang="en-US"/>
        </a:p>
      </dgm:t>
    </dgm:pt>
    <dgm:pt modelId="{48372163-A27A-4102-950C-2AAF9BE33A47}" type="sibTrans" cxnId="{D1630D35-01EE-4F70-85DF-C9133820A52D}">
      <dgm:prSet/>
      <dgm:spPr/>
      <dgm:t>
        <a:bodyPr/>
        <a:lstStyle/>
        <a:p>
          <a:endParaRPr lang="en-US"/>
        </a:p>
      </dgm:t>
    </dgm:pt>
    <dgm:pt modelId="{98160BA9-70A0-4B49-9FC3-F148B08B4B6F}" type="pres">
      <dgm:prSet presAssocID="{39DDC345-871F-4C0E-BD5E-7928C5C80311}" presName="Name0" presStyleCnt="0">
        <dgm:presLayoutVars>
          <dgm:dir/>
          <dgm:resizeHandles val="exact"/>
        </dgm:presLayoutVars>
      </dgm:prSet>
      <dgm:spPr/>
    </dgm:pt>
    <dgm:pt modelId="{E7F1CD1D-5C03-4B25-B109-286BD79E075D}" type="pres">
      <dgm:prSet presAssocID="{D432205D-7737-4DC1-A4F8-E6A7186BFF1D}" presName="node" presStyleLbl="node1" presStyleIdx="0" presStyleCnt="2">
        <dgm:presLayoutVars>
          <dgm:bulletEnabled val="1"/>
        </dgm:presLayoutVars>
      </dgm:prSet>
      <dgm:spPr/>
    </dgm:pt>
    <dgm:pt modelId="{56D6D6C4-8AF8-4F93-A8D6-C561BB24129E}" type="pres">
      <dgm:prSet presAssocID="{F10C59EA-B0FB-40B7-B233-73E2B2AD6D2C}" presName="sibTrans" presStyleLbl="sibTrans1D1" presStyleIdx="0" presStyleCnt="1"/>
      <dgm:spPr/>
    </dgm:pt>
    <dgm:pt modelId="{D1D4B430-0362-45B4-A57F-E2F468B98892}" type="pres">
      <dgm:prSet presAssocID="{F10C59EA-B0FB-40B7-B233-73E2B2AD6D2C}" presName="connectorText" presStyleLbl="sibTrans1D1" presStyleIdx="0" presStyleCnt="1"/>
      <dgm:spPr/>
    </dgm:pt>
    <dgm:pt modelId="{854BD92D-E82B-44BC-8408-283E82931733}" type="pres">
      <dgm:prSet presAssocID="{F6D52692-80A4-4CB9-91FF-312ADF76A740}" presName="node" presStyleLbl="node1" presStyleIdx="1" presStyleCnt="2">
        <dgm:presLayoutVars>
          <dgm:bulletEnabled val="1"/>
        </dgm:presLayoutVars>
      </dgm:prSet>
      <dgm:spPr/>
    </dgm:pt>
  </dgm:ptLst>
  <dgm:cxnLst>
    <dgm:cxn modelId="{D1630D35-01EE-4F70-85DF-C9133820A52D}" srcId="{39DDC345-871F-4C0E-BD5E-7928C5C80311}" destId="{F6D52692-80A4-4CB9-91FF-312ADF76A740}" srcOrd="1" destOrd="0" parTransId="{A9883C7A-1A30-44E3-BB6C-65920BB93465}" sibTransId="{48372163-A27A-4102-950C-2AAF9BE33A47}"/>
    <dgm:cxn modelId="{33833B3D-00DC-4DF2-A1A0-BAB660679856}" type="presOf" srcId="{F6D52692-80A4-4CB9-91FF-312ADF76A740}" destId="{854BD92D-E82B-44BC-8408-283E82931733}" srcOrd="0" destOrd="0" presId="urn:microsoft.com/office/officeart/2016/7/layout/RepeatingBendingProcessNew"/>
    <dgm:cxn modelId="{B844E041-57AA-438B-9895-B042F8206622}" type="presOf" srcId="{F10C59EA-B0FB-40B7-B233-73E2B2AD6D2C}" destId="{D1D4B430-0362-45B4-A57F-E2F468B98892}" srcOrd="1" destOrd="0" presId="urn:microsoft.com/office/officeart/2016/7/layout/RepeatingBendingProcessNew"/>
    <dgm:cxn modelId="{D0927357-9D89-4069-A661-5B47C8C8216F}" type="presOf" srcId="{F10C59EA-B0FB-40B7-B233-73E2B2AD6D2C}" destId="{56D6D6C4-8AF8-4F93-A8D6-C561BB24129E}" srcOrd="0" destOrd="0" presId="urn:microsoft.com/office/officeart/2016/7/layout/RepeatingBendingProcessNew"/>
    <dgm:cxn modelId="{8DF862C9-4B28-4332-BCC1-08B1BFCE4B6E}" srcId="{39DDC345-871F-4C0E-BD5E-7928C5C80311}" destId="{D432205D-7737-4DC1-A4F8-E6A7186BFF1D}" srcOrd="0" destOrd="0" parTransId="{AFE8B100-80E0-4A48-AE74-D2E1A71F6B5A}" sibTransId="{F10C59EA-B0FB-40B7-B233-73E2B2AD6D2C}"/>
    <dgm:cxn modelId="{CC8B67DF-8A89-4081-B2A7-EF50968D64A4}" type="presOf" srcId="{D432205D-7737-4DC1-A4F8-E6A7186BFF1D}" destId="{E7F1CD1D-5C03-4B25-B109-286BD79E075D}" srcOrd="0" destOrd="0" presId="urn:microsoft.com/office/officeart/2016/7/layout/RepeatingBendingProcessNew"/>
    <dgm:cxn modelId="{CFCCB6F1-D9A9-4FA4-B93C-C42BFA1784B1}" type="presOf" srcId="{39DDC345-871F-4C0E-BD5E-7928C5C80311}" destId="{98160BA9-70A0-4B49-9FC3-F148B08B4B6F}" srcOrd="0" destOrd="0" presId="urn:microsoft.com/office/officeart/2016/7/layout/RepeatingBendingProcessNew"/>
    <dgm:cxn modelId="{E2E4ABDC-3EFA-458D-93FB-DF8D2775DC31}" type="presParOf" srcId="{98160BA9-70A0-4B49-9FC3-F148B08B4B6F}" destId="{E7F1CD1D-5C03-4B25-B109-286BD79E075D}" srcOrd="0" destOrd="0" presId="urn:microsoft.com/office/officeart/2016/7/layout/RepeatingBendingProcessNew"/>
    <dgm:cxn modelId="{B982DDA0-ECBC-420C-BCB4-B568EA866F8B}" type="presParOf" srcId="{98160BA9-70A0-4B49-9FC3-F148B08B4B6F}" destId="{56D6D6C4-8AF8-4F93-A8D6-C561BB24129E}" srcOrd="1" destOrd="0" presId="urn:microsoft.com/office/officeart/2016/7/layout/RepeatingBendingProcessNew"/>
    <dgm:cxn modelId="{397CCACE-75F3-46A1-98A1-9ABE0E9ECAA7}" type="presParOf" srcId="{56D6D6C4-8AF8-4F93-A8D6-C561BB24129E}" destId="{D1D4B430-0362-45B4-A57F-E2F468B98892}" srcOrd="0" destOrd="0" presId="urn:microsoft.com/office/officeart/2016/7/layout/RepeatingBendingProcessNew"/>
    <dgm:cxn modelId="{61A2A354-B428-4E1A-9EE0-F4A5C6A04181}" type="presParOf" srcId="{98160BA9-70A0-4B49-9FC3-F148B08B4B6F}" destId="{854BD92D-E82B-44BC-8408-283E82931733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250460B-512A-4A02-ADAB-5CA6C89336B7}" type="doc">
      <dgm:prSet loTypeId="urn:microsoft.com/office/officeart/2005/8/layout/hierarchy1" loCatId="Inbox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A2A1DA4-A34C-4BC0-BCA2-FF1CA1E69CBF}">
      <dgm:prSet/>
      <dgm:spPr/>
      <dgm:t>
        <a:bodyPr/>
        <a:lstStyle/>
        <a:p>
          <a:r>
            <a:rPr lang="en-GB"/>
            <a:t>Lets create a branch per version</a:t>
          </a:r>
          <a:endParaRPr lang="en-US"/>
        </a:p>
      </dgm:t>
    </dgm:pt>
    <dgm:pt modelId="{4635A8EF-8AEB-4990-9FA8-639AA2A440CE}" type="parTrans" cxnId="{5C8DBFE0-7C1A-4535-B4EC-0A97111E9629}">
      <dgm:prSet/>
      <dgm:spPr/>
      <dgm:t>
        <a:bodyPr/>
        <a:lstStyle/>
        <a:p>
          <a:endParaRPr lang="en-US"/>
        </a:p>
      </dgm:t>
    </dgm:pt>
    <dgm:pt modelId="{40CCAA7F-07CA-479F-AC26-1569EB280B33}" type="sibTrans" cxnId="{5C8DBFE0-7C1A-4535-B4EC-0A97111E9629}">
      <dgm:prSet/>
      <dgm:spPr/>
      <dgm:t>
        <a:bodyPr/>
        <a:lstStyle/>
        <a:p>
          <a:endParaRPr lang="en-US"/>
        </a:p>
      </dgm:t>
    </dgm:pt>
    <dgm:pt modelId="{E718BF3D-CC26-4386-8734-B8FE38727280}">
      <dgm:prSet/>
      <dgm:spPr/>
      <dgm:t>
        <a:bodyPr/>
        <a:lstStyle/>
        <a:p>
          <a:r>
            <a:rPr lang="en-GB"/>
            <a:t>Git branch &lt;name&gt;</a:t>
          </a:r>
          <a:endParaRPr lang="en-US"/>
        </a:p>
      </dgm:t>
    </dgm:pt>
    <dgm:pt modelId="{0C68316F-63C3-493E-946D-E5EF60B35ABD}" type="parTrans" cxnId="{C1F48D15-F0AF-4E1C-B200-B67680D3A893}">
      <dgm:prSet/>
      <dgm:spPr/>
      <dgm:t>
        <a:bodyPr/>
        <a:lstStyle/>
        <a:p>
          <a:endParaRPr lang="en-US"/>
        </a:p>
      </dgm:t>
    </dgm:pt>
    <dgm:pt modelId="{152DFF3B-8912-46B0-B640-F27FBBB145B8}" type="sibTrans" cxnId="{C1F48D15-F0AF-4E1C-B200-B67680D3A893}">
      <dgm:prSet/>
      <dgm:spPr/>
      <dgm:t>
        <a:bodyPr/>
        <a:lstStyle/>
        <a:p>
          <a:endParaRPr lang="en-US"/>
        </a:p>
      </dgm:t>
    </dgm:pt>
    <dgm:pt modelId="{E0C11DEF-D4EF-4E78-93B6-6F3CF3527678}">
      <dgm:prSet/>
      <dgm:spPr/>
      <dgm:t>
        <a:bodyPr/>
        <a:lstStyle/>
        <a:p>
          <a:r>
            <a:rPr lang="en-GB"/>
            <a:t>(these are actually more correctly called forks)</a:t>
          </a:r>
          <a:endParaRPr lang="en-US"/>
        </a:p>
      </dgm:t>
    </dgm:pt>
    <dgm:pt modelId="{79F69A2A-8A71-4E7F-B2B9-AD3964DDB97A}" type="parTrans" cxnId="{BCDE054A-D5CF-4717-8B28-62BDE56798DA}">
      <dgm:prSet/>
      <dgm:spPr/>
      <dgm:t>
        <a:bodyPr/>
        <a:lstStyle/>
        <a:p>
          <a:endParaRPr lang="en-US"/>
        </a:p>
      </dgm:t>
    </dgm:pt>
    <dgm:pt modelId="{0E39D8D8-1167-4AC3-AB48-042F6AE0F46A}" type="sibTrans" cxnId="{BCDE054A-D5CF-4717-8B28-62BDE56798DA}">
      <dgm:prSet/>
      <dgm:spPr/>
      <dgm:t>
        <a:bodyPr/>
        <a:lstStyle/>
        <a:p>
          <a:endParaRPr lang="en-US"/>
        </a:p>
      </dgm:t>
    </dgm:pt>
    <dgm:pt modelId="{7FCF7988-08EB-44AA-ACDF-AB59989E2696}">
      <dgm:prSet/>
      <dgm:spPr/>
      <dgm:t>
        <a:bodyPr/>
        <a:lstStyle/>
        <a:p>
          <a:r>
            <a:rPr lang="en-GB"/>
            <a:t>Switch to the branch to update the version we print in Calculator.cs</a:t>
          </a:r>
          <a:endParaRPr lang="en-US"/>
        </a:p>
      </dgm:t>
    </dgm:pt>
    <dgm:pt modelId="{0F865CEB-5974-4A87-ACB7-1F26C1FB41F8}" type="parTrans" cxnId="{BD6E393F-97DD-4F29-B3FB-A361A0C34092}">
      <dgm:prSet/>
      <dgm:spPr/>
      <dgm:t>
        <a:bodyPr/>
        <a:lstStyle/>
        <a:p>
          <a:endParaRPr lang="en-US"/>
        </a:p>
      </dgm:t>
    </dgm:pt>
    <dgm:pt modelId="{A523D02B-EA34-46BC-B233-ACF4E2226279}" type="sibTrans" cxnId="{BD6E393F-97DD-4F29-B3FB-A361A0C34092}">
      <dgm:prSet/>
      <dgm:spPr/>
      <dgm:t>
        <a:bodyPr/>
        <a:lstStyle/>
        <a:p>
          <a:endParaRPr lang="en-US"/>
        </a:p>
      </dgm:t>
    </dgm:pt>
    <dgm:pt modelId="{8A50B374-DE07-46C0-AFC2-F84EB4774523}">
      <dgm:prSet/>
      <dgm:spPr/>
      <dgm:t>
        <a:bodyPr/>
        <a:lstStyle/>
        <a:p>
          <a:r>
            <a:rPr lang="en-GB"/>
            <a:t>Git checkout &lt;name&gt;</a:t>
          </a:r>
          <a:endParaRPr lang="en-US"/>
        </a:p>
      </dgm:t>
    </dgm:pt>
    <dgm:pt modelId="{D02288D4-1D4D-4EF9-8D87-398280F1122C}" type="parTrans" cxnId="{B5AA5833-20F2-456F-91B6-23C8F09D25F9}">
      <dgm:prSet/>
      <dgm:spPr/>
      <dgm:t>
        <a:bodyPr/>
        <a:lstStyle/>
        <a:p>
          <a:endParaRPr lang="en-US"/>
        </a:p>
      </dgm:t>
    </dgm:pt>
    <dgm:pt modelId="{78C6F2ED-18B3-4880-AF30-C8A5768A8CA9}" type="sibTrans" cxnId="{B5AA5833-20F2-456F-91B6-23C8F09D25F9}">
      <dgm:prSet/>
      <dgm:spPr/>
      <dgm:t>
        <a:bodyPr/>
        <a:lstStyle/>
        <a:p>
          <a:endParaRPr lang="en-US"/>
        </a:p>
      </dgm:t>
    </dgm:pt>
    <dgm:pt modelId="{8B44FAC3-2501-4770-86C3-33A57FD140A9}">
      <dgm:prSet/>
      <dgm:spPr/>
      <dgm:t>
        <a:bodyPr/>
        <a:lstStyle/>
        <a:p>
          <a:r>
            <a:rPr lang="en-GB"/>
            <a:t>I’m lazy, there must be a faster way</a:t>
          </a:r>
          <a:endParaRPr lang="en-US"/>
        </a:p>
      </dgm:t>
    </dgm:pt>
    <dgm:pt modelId="{C0B673AE-3AB6-45D0-8087-17B193E5A119}" type="parTrans" cxnId="{1B5A7020-D23F-490D-9AAC-49E65AD15FCF}">
      <dgm:prSet/>
      <dgm:spPr/>
      <dgm:t>
        <a:bodyPr/>
        <a:lstStyle/>
        <a:p>
          <a:endParaRPr lang="en-US"/>
        </a:p>
      </dgm:t>
    </dgm:pt>
    <dgm:pt modelId="{2D88BA55-5433-43AD-82F6-FAADE230E29A}" type="sibTrans" cxnId="{1B5A7020-D23F-490D-9AAC-49E65AD15FCF}">
      <dgm:prSet/>
      <dgm:spPr/>
      <dgm:t>
        <a:bodyPr/>
        <a:lstStyle/>
        <a:p>
          <a:endParaRPr lang="en-US"/>
        </a:p>
      </dgm:t>
    </dgm:pt>
    <dgm:pt modelId="{FD16DACD-04DD-44BF-B28D-1877D03D9EA5}">
      <dgm:prSet/>
      <dgm:spPr/>
      <dgm:t>
        <a:bodyPr/>
        <a:lstStyle/>
        <a:p>
          <a:r>
            <a:rPr lang="en-GB"/>
            <a:t>git checkout –b &lt;name&gt;</a:t>
          </a:r>
          <a:endParaRPr lang="en-US"/>
        </a:p>
      </dgm:t>
    </dgm:pt>
    <dgm:pt modelId="{AFF23438-C615-43F6-86A2-ED573B61128C}" type="parTrans" cxnId="{7C0A55E4-7D2D-46B2-B8FE-3D4D3D733849}">
      <dgm:prSet/>
      <dgm:spPr/>
      <dgm:t>
        <a:bodyPr/>
        <a:lstStyle/>
        <a:p>
          <a:endParaRPr lang="en-US"/>
        </a:p>
      </dgm:t>
    </dgm:pt>
    <dgm:pt modelId="{94C67441-F51C-4EEE-B554-62BC8854EC19}" type="sibTrans" cxnId="{7C0A55E4-7D2D-46B2-B8FE-3D4D3D733849}">
      <dgm:prSet/>
      <dgm:spPr/>
      <dgm:t>
        <a:bodyPr/>
        <a:lstStyle/>
        <a:p>
          <a:endParaRPr lang="en-US"/>
        </a:p>
      </dgm:t>
    </dgm:pt>
    <dgm:pt modelId="{910700E2-6A89-4746-81E6-4E75BCF37DB1}" type="pres">
      <dgm:prSet presAssocID="{2250460B-512A-4A02-ADAB-5CA6C89336B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2C7D2EB-5606-4585-B2A8-A505B4B722A1}" type="pres">
      <dgm:prSet presAssocID="{5A2A1DA4-A34C-4BC0-BCA2-FF1CA1E69CBF}" presName="hierRoot1" presStyleCnt="0"/>
      <dgm:spPr/>
    </dgm:pt>
    <dgm:pt modelId="{DE8366E4-05A5-4B57-AE44-D5614A0FD064}" type="pres">
      <dgm:prSet presAssocID="{5A2A1DA4-A34C-4BC0-BCA2-FF1CA1E69CBF}" presName="composite" presStyleCnt="0"/>
      <dgm:spPr/>
    </dgm:pt>
    <dgm:pt modelId="{DCFAB46D-3C27-43A7-B8E5-662AF9CD2938}" type="pres">
      <dgm:prSet presAssocID="{5A2A1DA4-A34C-4BC0-BCA2-FF1CA1E69CBF}" presName="background" presStyleLbl="node0" presStyleIdx="0" presStyleCnt="3"/>
      <dgm:spPr/>
    </dgm:pt>
    <dgm:pt modelId="{F2833FE5-3F16-4A58-AC50-C8AF6EC4351C}" type="pres">
      <dgm:prSet presAssocID="{5A2A1DA4-A34C-4BC0-BCA2-FF1CA1E69CBF}" presName="text" presStyleLbl="fgAcc0" presStyleIdx="0" presStyleCnt="3">
        <dgm:presLayoutVars>
          <dgm:chPref val="3"/>
        </dgm:presLayoutVars>
      </dgm:prSet>
      <dgm:spPr/>
    </dgm:pt>
    <dgm:pt modelId="{938B7EF6-CEA3-4E9C-921D-889C7FEE7D3E}" type="pres">
      <dgm:prSet presAssocID="{5A2A1DA4-A34C-4BC0-BCA2-FF1CA1E69CBF}" presName="hierChild2" presStyleCnt="0"/>
      <dgm:spPr/>
    </dgm:pt>
    <dgm:pt modelId="{918AC46C-9ED4-4056-80CE-478DCBC84CE1}" type="pres">
      <dgm:prSet presAssocID="{0C68316F-63C3-493E-946D-E5EF60B35ABD}" presName="Name10" presStyleLbl="parChTrans1D2" presStyleIdx="0" presStyleCnt="4"/>
      <dgm:spPr/>
    </dgm:pt>
    <dgm:pt modelId="{7EBCAF4B-BE9C-4717-B4D1-9B8B6B8869D8}" type="pres">
      <dgm:prSet presAssocID="{E718BF3D-CC26-4386-8734-B8FE38727280}" presName="hierRoot2" presStyleCnt="0"/>
      <dgm:spPr/>
    </dgm:pt>
    <dgm:pt modelId="{27B4FA67-156A-4018-BFD1-6F57A564187E}" type="pres">
      <dgm:prSet presAssocID="{E718BF3D-CC26-4386-8734-B8FE38727280}" presName="composite2" presStyleCnt="0"/>
      <dgm:spPr/>
    </dgm:pt>
    <dgm:pt modelId="{3EF7B1FD-2FBC-4DF2-8CF6-386DEF874EA6}" type="pres">
      <dgm:prSet presAssocID="{E718BF3D-CC26-4386-8734-B8FE38727280}" presName="background2" presStyleLbl="node2" presStyleIdx="0" presStyleCnt="4"/>
      <dgm:spPr/>
    </dgm:pt>
    <dgm:pt modelId="{89B68517-66A1-45D6-8893-599FCE4AB467}" type="pres">
      <dgm:prSet presAssocID="{E718BF3D-CC26-4386-8734-B8FE38727280}" presName="text2" presStyleLbl="fgAcc2" presStyleIdx="0" presStyleCnt="4">
        <dgm:presLayoutVars>
          <dgm:chPref val="3"/>
        </dgm:presLayoutVars>
      </dgm:prSet>
      <dgm:spPr/>
    </dgm:pt>
    <dgm:pt modelId="{00F11172-241C-4EA7-9E18-6D0941A5CBEE}" type="pres">
      <dgm:prSet presAssocID="{E718BF3D-CC26-4386-8734-B8FE38727280}" presName="hierChild3" presStyleCnt="0"/>
      <dgm:spPr/>
    </dgm:pt>
    <dgm:pt modelId="{A78494C4-BB58-4444-8C41-DEECFC48FFD8}" type="pres">
      <dgm:prSet presAssocID="{79F69A2A-8A71-4E7F-B2B9-AD3964DDB97A}" presName="Name10" presStyleLbl="parChTrans1D2" presStyleIdx="1" presStyleCnt="4"/>
      <dgm:spPr/>
    </dgm:pt>
    <dgm:pt modelId="{E02E542C-818F-496C-B194-A0C50A081CC4}" type="pres">
      <dgm:prSet presAssocID="{E0C11DEF-D4EF-4E78-93B6-6F3CF3527678}" presName="hierRoot2" presStyleCnt="0"/>
      <dgm:spPr/>
    </dgm:pt>
    <dgm:pt modelId="{DEB86054-CFFF-4912-949C-8DADD538FFAF}" type="pres">
      <dgm:prSet presAssocID="{E0C11DEF-D4EF-4E78-93B6-6F3CF3527678}" presName="composite2" presStyleCnt="0"/>
      <dgm:spPr/>
    </dgm:pt>
    <dgm:pt modelId="{EC465780-BE6F-4A5D-9785-EF8D3F60C92E}" type="pres">
      <dgm:prSet presAssocID="{E0C11DEF-D4EF-4E78-93B6-6F3CF3527678}" presName="background2" presStyleLbl="node2" presStyleIdx="1" presStyleCnt="4"/>
      <dgm:spPr/>
    </dgm:pt>
    <dgm:pt modelId="{94785AB1-E08B-4EA9-90F7-4704509427B3}" type="pres">
      <dgm:prSet presAssocID="{E0C11DEF-D4EF-4E78-93B6-6F3CF3527678}" presName="text2" presStyleLbl="fgAcc2" presStyleIdx="1" presStyleCnt="4">
        <dgm:presLayoutVars>
          <dgm:chPref val="3"/>
        </dgm:presLayoutVars>
      </dgm:prSet>
      <dgm:spPr/>
    </dgm:pt>
    <dgm:pt modelId="{B688842B-9405-4E59-9727-0EC9D65A57B7}" type="pres">
      <dgm:prSet presAssocID="{E0C11DEF-D4EF-4E78-93B6-6F3CF3527678}" presName="hierChild3" presStyleCnt="0"/>
      <dgm:spPr/>
    </dgm:pt>
    <dgm:pt modelId="{FF2A96B6-9D4D-4E0A-BC7B-38A40C4B8E8A}" type="pres">
      <dgm:prSet presAssocID="{7FCF7988-08EB-44AA-ACDF-AB59989E2696}" presName="hierRoot1" presStyleCnt="0"/>
      <dgm:spPr/>
    </dgm:pt>
    <dgm:pt modelId="{1EEB9A6B-561F-4C05-861B-BE8C7990811E}" type="pres">
      <dgm:prSet presAssocID="{7FCF7988-08EB-44AA-ACDF-AB59989E2696}" presName="composite" presStyleCnt="0"/>
      <dgm:spPr/>
    </dgm:pt>
    <dgm:pt modelId="{0C42C38D-A484-47F2-BB8B-35F051729C45}" type="pres">
      <dgm:prSet presAssocID="{7FCF7988-08EB-44AA-ACDF-AB59989E2696}" presName="background" presStyleLbl="node0" presStyleIdx="1" presStyleCnt="3"/>
      <dgm:spPr/>
    </dgm:pt>
    <dgm:pt modelId="{F0EEAD84-9A1B-4B19-B8C8-8A02678FE0FE}" type="pres">
      <dgm:prSet presAssocID="{7FCF7988-08EB-44AA-ACDF-AB59989E2696}" presName="text" presStyleLbl="fgAcc0" presStyleIdx="1" presStyleCnt="3">
        <dgm:presLayoutVars>
          <dgm:chPref val="3"/>
        </dgm:presLayoutVars>
      </dgm:prSet>
      <dgm:spPr/>
    </dgm:pt>
    <dgm:pt modelId="{AD0002BC-D564-4F53-867F-9E0B73AC1CED}" type="pres">
      <dgm:prSet presAssocID="{7FCF7988-08EB-44AA-ACDF-AB59989E2696}" presName="hierChild2" presStyleCnt="0"/>
      <dgm:spPr/>
    </dgm:pt>
    <dgm:pt modelId="{4BEDF708-EA31-41FC-A422-6CA1511B4A87}" type="pres">
      <dgm:prSet presAssocID="{D02288D4-1D4D-4EF9-8D87-398280F1122C}" presName="Name10" presStyleLbl="parChTrans1D2" presStyleIdx="2" presStyleCnt="4"/>
      <dgm:spPr/>
    </dgm:pt>
    <dgm:pt modelId="{624829A5-0953-4E6B-B521-7D88A2BC64DC}" type="pres">
      <dgm:prSet presAssocID="{8A50B374-DE07-46C0-AFC2-F84EB4774523}" presName="hierRoot2" presStyleCnt="0"/>
      <dgm:spPr/>
    </dgm:pt>
    <dgm:pt modelId="{EDECCB98-8673-4CE0-894A-E1176170F912}" type="pres">
      <dgm:prSet presAssocID="{8A50B374-DE07-46C0-AFC2-F84EB4774523}" presName="composite2" presStyleCnt="0"/>
      <dgm:spPr/>
    </dgm:pt>
    <dgm:pt modelId="{AD9F3502-9EEF-49AB-BF59-9184912E9C73}" type="pres">
      <dgm:prSet presAssocID="{8A50B374-DE07-46C0-AFC2-F84EB4774523}" presName="background2" presStyleLbl="node2" presStyleIdx="2" presStyleCnt="4"/>
      <dgm:spPr/>
    </dgm:pt>
    <dgm:pt modelId="{E462684C-6263-45C1-8B72-E29278BF1C96}" type="pres">
      <dgm:prSet presAssocID="{8A50B374-DE07-46C0-AFC2-F84EB4774523}" presName="text2" presStyleLbl="fgAcc2" presStyleIdx="2" presStyleCnt="4">
        <dgm:presLayoutVars>
          <dgm:chPref val="3"/>
        </dgm:presLayoutVars>
      </dgm:prSet>
      <dgm:spPr/>
    </dgm:pt>
    <dgm:pt modelId="{B987BC1E-2C1C-486A-8B90-421D9C09D079}" type="pres">
      <dgm:prSet presAssocID="{8A50B374-DE07-46C0-AFC2-F84EB4774523}" presName="hierChild3" presStyleCnt="0"/>
      <dgm:spPr/>
    </dgm:pt>
    <dgm:pt modelId="{FF0B08B6-55B9-4EB0-AF47-7B28F01D3324}" type="pres">
      <dgm:prSet presAssocID="{8B44FAC3-2501-4770-86C3-33A57FD140A9}" presName="hierRoot1" presStyleCnt="0"/>
      <dgm:spPr/>
    </dgm:pt>
    <dgm:pt modelId="{3570D970-6EBB-4E11-AC96-69BCF0B6FEB9}" type="pres">
      <dgm:prSet presAssocID="{8B44FAC3-2501-4770-86C3-33A57FD140A9}" presName="composite" presStyleCnt="0"/>
      <dgm:spPr/>
    </dgm:pt>
    <dgm:pt modelId="{5647751F-CA9A-4D8F-AFAC-0B8206F4825E}" type="pres">
      <dgm:prSet presAssocID="{8B44FAC3-2501-4770-86C3-33A57FD140A9}" presName="background" presStyleLbl="node0" presStyleIdx="2" presStyleCnt="3"/>
      <dgm:spPr/>
    </dgm:pt>
    <dgm:pt modelId="{E4FE8594-ED95-44F1-88E9-EC3697FA94C2}" type="pres">
      <dgm:prSet presAssocID="{8B44FAC3-2501-4770-86C3-33A57FD140A9}" presName="text" presStyleLbl="fgAcc0" presStyleIdx="2" presStyleCnt="3">
        <dgm:presLayoutVars>
          <dgm:chPref val="3"/>
        </dgm:presLayoutVars>
      </dgm:prSet>
      <dgm:spPr/>
    </dgm:pt>
    <dgm:pt modelId="{3F15F68D-64BA-4498-9C2B-F1BA01BF2D06}" type="pres">
      <dgm:prSet presAssocID="{8B44FAC3-2501-4770-86C3-33A57FD140A9}" presName="hierChild2" presStyleCnt="0"/>
      <dgm:spPr/>
    </dgm:pt>
    <dgm:pt modelId="{2BF3D6B0-AF66-4AC5-8179-92B15FE5745C}" type="pres">
      <dgm:prSet presAssocID="{AFF23438-C615-43F6-86A2-ED573B61128C}" presName="Name10" presStyleLbl="parChTrans1D2" presStyleIdx="3" presStyleCnt="4"/>
      <dgm:spPr/>
    </dgm:pt>
    <dgm:pt modelId="{E40F10A0-3824-4FB3-880B-792D6E7452C8}" type="pres">
      <dgm:prSet presAssocID="{FD16DACD-04DD-44BF-B28D-1877D03D9EA5}" presName="hierRoot2" presStyleCnt="0"/>
      <dgm:spPr/>
    </dgm:pt>
    <dgm:pt modelId="{D4D595A8-E130-4E4A-A882-5968F7EE234A}" type="pres">
      <dgm:prSet presAssocID="{FD16DACD-04DD-44BF-B28D-1877D03D9EA5}" presName="composite2" presStyleCnt="0"/>
      <dgm:spPr/>
    </dgm:pt>
    <dgm:pt modelId="{3F0BA29D-AE93-479E-9D1F-0181F7655DC3}" type="pres">
      <dgm:prSet presAssocID="{FD16DACD-04DD-44BF-B28D-1877D03D9EA5}" presName="background2" presStyleLbl="node2" presStyleIdx="3" presStyleCnt="4"/>
      <dgm:spPr/>
    </dgm:pt>
    <dgm:pt modelId="{77B70F43-89F0-42B8-8153-262C68955EC7}" type="pres">
      <dgm:prSet presAssocID="{FD16DACD-04DD-44BF-B28D-1877D03D9EA5}" presName="text2" presStyleLbl="fgAcc2" presStyleIdx="3" presStyleCnt="4">
        <dgm:presLayoutVars>
          <dgm:chPref val="3"/>
        </dgm:presLayoutVars>
      </dgm:prSet>
      <dgm:spPr/>
    </dgm:pt>
    <dgm:pt modelId="{6AD65346-E13A-4172-92B9-0351A551C8E4}" type="pres">
      <dgm:prSet presAssocID="{FD16DACD-04DD-44BF-B28D-1877D03D9EA5}" presName="hierChild3" presStyleCnt="0"/>
      <dgm:spPr/>
    </dgm:pt>
  </dgm:ptLst>
  <dgm:cxnLst>
    <dgm:cxn modelId="{67773104-B437-4546-A63D-319A5F40A083}" type="presOf" srcId="{E0C11DEF-D4EF-4E78-93B6-6F3CF3527678}" destId="{94785AB1-E08B-4EA9-90F7-4704509427B3}" srcOrd="0" destOrd="0" presId="urn:microsoft.com/office/officeart/2005/8/layout/hierarchy1"/>
    <dgm:cxn modelId="{45AB0D06-8593-4C44-9680-98D68100F6F2}" type="presOf" srcId="{5A2A1DA4-A34C-4BC0-BCA2-FF1CA1E69CBF}" destId="{F2833FE5-3F16-4A58-AC50-C8AF6EC4351C}" srcOrd="0" destOrd="0" presId="urn:microsoft.com/office/officeart/2005/8/layout/hierarchy1"/>
    <dgm:cxn modelId="{D7CB290C-B711-4782-A93C-54F08B36F431}" type="presOf" srcId="{8A50B374-DE07-46C0-AFC2-F84EB4774523}" destId="{E462684C-6263-45C1-8B72-E29278BF1C96}" srcOrd="0" destOrd="0" presId="urn:microsoft.com/office/officeart/2005/8/layout/hierarchy1"/>
    <dgm:cxn modelId="{33C62B0D-4C76-48A8-88D8-183804284B4D}" type="presOf" srcId="{FD16DACD-04DD-44BF-B28D-1877D03D9EA5}" destId="{77B70F43-89F0-42B8-8153-262C68955EC7}" srcOrd="0" destOrd="0" presId="urn:microsoft.com/office/officeart/2005/8/layout/hierarchy1"/>
    <dgm:cxn modelId="{C1F48D15-F0AF-4E1C-B200-B67680D3A893}" srcId="{5A2A1DA4-A34C-4BC0-BCA2-FF1CA1E69CBF}" destId="{E718BF3D-CC26-4386-8734-B8FE38727280}" srcOrd="0" destOrd="0" parTransId="{0C68316F-63C3-493E-946D-E5EF60B35ABD}" sibTransId="{152DFF3B-8912-46B0-B640-F27FBBB145B8}"/>
    <dgm:cxn modelId="{941F3D1E-CAFB-43B7-9674-1796CFB26EEC}" type="presOf" srcId="{79F69A2A-8A71-4E7F-B2B9-AD3964DDB97A}" destId="{A78494C4-BB58-4444-8C41-DEECFC48FFD8}" srcOrd="0" destOrd="0" presId="urn:microsoft.com/office/officeart/2005/8/layout/hierarchy1"/>
    <dgm:cxn modelId="{1B5A7020-D23F-490D-9AAC-49E65AD15FCF}" srcId="{2250460B-512A-4A02-ADAB-5CA6C89336B7}" destId="{8B44FAC3-2501-4770-86C3-33A57FD140A9}" srcOrd="2" destOrd="0" parTransId="{C0B673AE-3AB6-45D0-8087-17B193E5A119}" sibTransId="{2D88BA55-5433-43AD-82F6-FAADE230E29A}"/>
    <dgm:cxn modelId="{B5AA5833-20F2-456F-91B6-23C8F09D25F9}" srcId="{7FCF7988-08EB-44AA-ACDF-AB59989E2696}" destId="{8A50B374-DE07-46C0-AFC2-F84EB4774523}" srcOrd="0" destOrd="0" parTransId="{D02288D4-1D4D-4EF9-8D87-398280F1122C}" sibTransId="{78C6F2ED-18B3-4880-AF30-C8A5768A8CA9}"/>
    <dgm:cxn modelId="{BD6E393F-97DD-4F29-B3FB-A361A0C34092}" srcId="{2250460B-512A-4A02-ADAB-5CA6C89336B7}" destId="{7FCF7988-08EB-44AA-ACDF-AB59989E2696}" srcOrd="1" destOrd="0" parTransId="{0F865CEB-5974-4A87-ACB7-1F26C1FB41F8}" sibTransId="{A523D02B-EA34-46BC-B233-ACF4E2226279}"/>
    <dgm:cxn modelId="{30E4EC43-8F4F-45A2-A223-E4F3067A65BD}" type="presOf" srcId="{8B44FAC3-2501-4770-86C3-33A57FD140A9}" destId="{E4FE8594-ED95-44F1-88E9-EC3697FA94C2}" srcOrd="0" destOrd="0" presId="urn:microsoft.com/office/officeart/2005/8/layout/hierarchy1"/>
    <dgm:cxn modelId="{BCDE054A-D5CF-4717-8B28-62BDE56798DA}" srcId="{5A2A1DA4-A34C-4BC0-BCA2-FF1CA1E69CBF}" destId="{E0C11DEF-D4EF-4E78-93B6-6F3CF3527678}" srcOrd="1" destOrd="0" parTransId="{79F69A2A-8A71-4E7F-B2B9-AD3964DDB97A}" sibTransId="{0E39D8D8-1167-4AC3-AB48-042F6AE0F46A}"/>
    <dgm:cxn modelId="{EA6B7C6E-EEBF-466A-86F6-C773E661575F}" type="presOf" srcId="{2250460B-512A-4A02-ADAB-5CA6C89336B7}" destId="{910700E2-6A89-4746-81E6-4E75BCF37DB1}" srcOrd="0" destOrd="0" presId="urn:microsoft.com/office/officeart/2005/8/layout/hierarchy1"/>
    <dgm:cxn modelId="{CF39B084-9DFC-40D9-B0C2-DF9912763247}" type="presOf" srcId="{7FCF7988-08EB-44AA-ACDF-AB59989E2696}" destId="{F0EEAD84-9A1B-4B19-B8C8-8A02678FE0FE}" srcOrd="0" destOrd="0" presId="urn:microsoft.com/office/officeart/2005/8/layout/hierarchy1"/>
    <dgm:cxn modelId="{48A78190-90A2-46BB-86C2-5B661B655C14}" type="presOf" srcId="{AFF23438-C615-43F6-86A2-ED573B61128C}" destId="{2BF3D6B0-AF66-4AC5-8179-92B15FE5745C}" srcOrd="0" destOrd="0" presId="urn:microsoft.com/office/officeart/2005/8/layout/hierarchy1"/>
    <dgm:cxn modelId="{AC2BC0BA-88E8-450C-A77D-C475425B6A2E}" type="presOf" srcId="{D02288D4-1D4D-4EF9-8D87-398280F1122C}" destId="{4BEDF708-EA31-41FC-A422-6CA1511B4A87}" srcOrd="0" destOrd="0" presId="urn:microsoft.com/office/officeart/2005/8/layout/hierarchy1"/>
    <dgm:cxn modelId="{3ED9DAC8-1EFB-4320-B48C-DF3922126733}" type="presOf" srcId="{E718BF3D-CC26-4386-8734-B8FE38727280}" destId="{89B68517-66A1-45D6-8893-599FCE4AB467}" srcOrd="0" destOrd="0" presId="urn:microsoft.com/office/officeart/2005/8/layout/hierarchy1"/>
    <dgm:cxn modelId="{EC5EDED3-8DAA-44F6-B81C-F892E12B1D02}" type="presOf" srcId="{0C68316F-63C3-493E-946D-E5EF60B35ABD}" destId="{918AC46C-9ED4-4056-80CE-478DCBC84CE1}" srcOrd="0" destOrd="0" presId="urn:microsoft.com/office/officeart/2005/8/layout/hierarchy1"/>
    <dgm:cxn modelId="{5C8DBFE0-7C1A-4535-B4EC-0A97111E9629}" srcId="{2250460B-512A-4A02-ADAB-5CA6C89336B7}" destId="{5A2A1DA4-A34C-4BC0-BCA2-FF1CA1E69CBF}" srcOrd="0" destOrd="0" parTransId="{4635A8EF-8AEB-4990-9FA8-639AA2A440CE}" sibTransId="{40CCAA7F-07CA-479F-AC26-1569EB280B33}"/>
    <dgm:cxn modelId="{7C0A55E4-7D2D-46B2-B8FE-3D4D3D733849}" srcId="{8B44FAC3-2501-4770-86C3-33A57FD140A9}" destId="{FD16DACD-04DD-44BF-B28D-1877D03D9EA5}" srcOrd="0" destOrd="0" parTransId="{AFF23438-C615-43F6-86A2-ED573B61128C}" sibTransId="{94C67441-F51C-4EEE-B554-62BC8854EC19}"/>
    <dgm:cxn modelId="{2F52417F-E7B3-47D9-9AA3-275785F99006}" type="presParOf" srcId="{910700E2-6A89-4746-81E6-4E75BCF37DB1}" destId="{E2C7D2EB-5606-4585-B2A8-A505B4B722A1}" srcOrd="0" destOrd="0" presId="urn:microsoft.com/office/officeart/2005/8/layout/hierarchy1"/>
    <dgm:cxn modelId="{3A786EF5-BD34-4222-813D-91DFDD8D1A99}" type="presParOf" srcId="{E2C7D2EB-5606-4585-B2A8-A505B4B722A1}" destId="{DE8366E4-05A5-4B57-AE44-D5614A0FD064}" srcOrd="0" destOrd="0" presId="urn:microsoft.com/office/officeart/2005/8/layout/hierarchy1"/>
    <dgm:cxn modelId="{928AB150-A1BD-4CA2-8926-C866B16642D5}" type="presParOf" srcId="{DE8366E4-05A5-4B57-AE44-D5614A0FD064}" destId="{DCFAB46D-3C27-43A7-B8E5-662AF9CD2938}" srcOrd="0" destOrd="0" presId="urn:microsoft.com/office/officeart/2005/8/layout/hierarchy1"/>
    <dgm:cxn modelId="{4022A745-815F-46CD-8830-81256EDA4ABF}" type="presParOf" srcId="{DE8366E4-05A5-4B57-AE44-D5614A0FD064}" destId="{F2833FE5-3F16-4A58-AC50-C8AF6EC4351C}" srcOrd="1" destOrd="0" presId="urn:microsoft.com/office/officeart/2005/8/layout/hierarchy1"/>
    <dgm:cxn modelId="{DE85B302-3E71-4CE8-8598-C3E4213D09E6}" type="presParOf" srcId="{E2C7D2EB-5606-4585-B2A8-A505B4B722A1}" destId="{938B7EF6-CEA3-4E9C-921D-889C7FEE7D3E}" srcOrd="1" destOrd="0" presId="urn:microsoft.com/office/officeart/2005/8/layout/hierarchy1"/>
    <dgm:cxn modelId="{5631021B-0FAB-4611-87B7-67C4E5E65ED3}" type="presParOf" srcId="{938B7EF6-CEA3-4E9C-921D-889C7FEE7D3E}" destId="{918AC46C-9ED4-4056-80CE-478DCBC84CE1}" srcOrd="0" destOrd="0" presId="urn:microsoft.com/office/officeart/2005/8/layout/hierarchy1"/>
    <dgm:cxn modelId="{257AADF5-9345-469F-8FE9-197D764E1C57}" type="presParOf" srcId="{938B7EF6-CEA3-4E9C-921D-889C7FEE7D3E}" destId="{7EBCAF4B-BE9C-4717-B4D1-9B8B6B8869D8}" srcOrd="1" destOrd="0" presId="urn:microsoft.com/office/officeart/2005/8/layout/hierarchy1"/>
    <dgm:cxn modelId="{71AE8EB0-467B-4FF4-8EC5-170F11F8387D}" type="presParOf" srcId="{7EBCAF4B-BE9C-4717-B4D1-9B8B6B8869D8}" destId="{27B4FA67-156A-4018-BFD1-6F57A564187E}" srcOrd="0" destOrd="0" presId="urn:microsoft.com/office/officeart/2005/8/layout/hierarchy1"/>
    <dgm:cxn modelId="{91EA87FB-FF2A-4621-806D-DD922D54B131}" type="presParOf" srcId="{27B4FA67-156A-4018-BFD1-6F57A564187E}" destId="{3EF7B1FD-2FBC-4DF2-8CF6-386DEF874EA6}" srcOrd="0" destOrd="0" presId="urn:microsoft.com/office/officeart/2005/8/layout/hierarchy1"/>
    <dgm:cxn modelId="{DC8BE9D2-1036-490C-ACFE-E11022B89740}" type="presParOf" srcId="{27B4FA67-156A-4018-BFD1-6F57A564187E}" destId="{89B68517-66A1-45D6-8893-599FCE4AB467}" srcOrd="1" destOrd="0" presId="urn:microsoft.com/office/officeart/2005/8/layout/hierarchy1"/>
    <dgm:cxn modelId="{0BD356B7-9979-4D2F-B3AB-4C0BB84C0052}" type="presParOf" srcId="{7EBCAF4B-BE9C-4717-B4D1-9B8B6B8869D8}" destId="{00F11172-241C-4EA7-9E18-6D0941A5CBEE}" srcOrd="1" destOrd="0" presId="urn:microsoft.com/office/officeart/2005/8/layout/hierarchy1"/>
    <dgm:cxn modelId="{EE6136B0-8A2F-40B3-AAD1-B1FFF843CFD9}" type="presParOf" srcId="{938B7EF6-CEA3-4E9C-921D-889C7FEE7D3E}" destId="{A78494C4-BB58-4444-8C41-DEECFC48FFD8}" srcOrd="2" destOrd="0" presId="urn:microsoft.com/office/officeart/2005/8/layout/hierarchy1"/>
    <dgm:cxn modelId="{AB56EACD-1063-4EB3-A37B-8AD23378EE23}" type="presParOf" srcId="{938B7EF6-CEA3-4E9C-921D-889C7FEE7D3E}" destId="{E02E542C-818F-496C-B194-A0C50A081CC4}" srcOrd="3" destOrd="0" presId="urn:microsoft.com/office/officeart/2005/8/layout/hierarchy1"/>
    <dgm:cxn modelId="{501A8239-F4A1-40CC-AB80-42FE37E0C091}" type="presParOf" srcId="{E02E542C-818F-496C-B194-A0C50A081CC4}" destId="{DEB86054-CFFF-4912-949C-8DADD538FFAF}" srcOrd="0" destOrd="0" presId="urn:microsoft.com/office/officeart/2005/8/layout/hierarchy1"/>
    <dgm:cxn modelId="{06B86B54-0F22-49D0-81DA-F49AA285CB2B}" type="presParOf" srcId="{DEB86054-CFFF-4912-949C-8DADD538FFAF}" destId="{EC465780-BE6F-4A5D-9785-EF8D3F60C92E}" srcOrd="0" destOrd="0" presId="urn:microsoft.com/office/officeart/2005/8/layout/hierarchy1"/>
    <dgm:cxn modelId="{B851A211-695E-41C6-BAAA-22E6CCB0455F}" type="presParOf" srcId="{DEB86054-CFFF-4912-949C-8DADD538FFAF}" destId="{94785AB1-E08B-4EA9-90F7-4704509427B3}" srcOrd="1" destOrd="0" presId="urn:microsoft.com/office/officeart/2005/8/layout/hierarchy1"/>
    <dgm:cxn modelId="{97B266B0-EBE2-4C96-AF1F-377D412463E3}" type="presParOf" srcId="{E02E542C-818F-496C-B194-A0C50A081CC4}" destId="{B688842B-9405-4E59-9727-0EC9D65A57B7}" srcOrd="1" destOrd="0" presId="urn:microsoft.com/office/officeart/2005/8/layout/hierarchy1"/>
    <dgm:cxn modelId="{3D980E0D-AD8C-48BD-8B4E-D1EA29CB99BC}" type="presParOf" srcId="{910700E2-6A89-4746-81E6-4E75BCF37DB1}" destId="{FF2A96B6-9D4D-4E0A-BC7B-38A40C4B8E8A}" srcOrd="1" destOrd="0" presId="urn:microsoft.com/office/officeart/2005/8/layout/hierarchy1"/>
    <dgm:cxn modelId="{18E94C91-35F2-4958-ABF5-B4A9922172B8}" type="presParOf" srcId="{FF2A96B6-9D4D-4E0A-BC7B-38A40C4B8E8A}" destId="{1EEB9A6B-561F-4C05-861B-BE8C7990811E}" srcOrd="0" destOrd="0" presId="urn:microsoft.com/office/officeart/2005/8/layout/hierarchy1"/>
    <dgm:cxn modelId="{E1D313B6-8A8B-45AC-8000-0A2C55707346}" type="presParOf" srcId="{1EEB9A6B-561F-4C05-861B-BE8C7990811E}" destId="{0C42C38D-A484-47F2-BB8B-35F051729C45}" srcOrd="0" destOrd="0" presId="urn:microsoft.com/office/officeart/2005/8/layout/hierarchy1"/>
    <dgm:cxn modelId="{7AD5B85E-36FE-486D-BE6C-56739CA89DCB}" type="presParOf" srcId="{1EEB9A6B-561F-4C05-861B-BE8C7990811E}" destId="{F0EEAD84-9A1B-4B19-B8C8-8A02678FE0FE}" srcOrd="1" destOrd="0" presId="urn:microsoft.com/office/officeart/2005/8/layout/hierarchy1"/>
    <dgm:cxn modelId="{FB1A90BB-55CC-4F1D-B2C6-016A43B07EAA}" type="presParOf" srcId="{FF2A96B6-9D4D-4E0A-BC7B-38A40C4B8E8A}" destId="{AD0002BC-D564-4F53-867F-9E0B73AC1CED}" srcOrd="1" destOrd="0" presId="urn:microsoft.com/office/officeart/2005/8/layout/hierarchy1"/>
    <dgm:cxn modelId="{B235DD0C-8DEB-4B07-A5DC-8AE0D5118894}" type="presParOf" srcId="{AD0002BC-D564-4F53-867F-9E0B73AC1CED}" destId="{4BEDF708-EA31-41FC-A422-6CA1511B4A87}" srcOrd="0" destOrd="0" presId="urn:microsoft.com/office/officeart/2005/8/layout/hierarchy1"/>
    <dgm:cxn modelId="{F7D7253C-6C60-48DB-B64E-295DED32C2AA}" type="presParOf" srcId="{AD0002BC-D564-4F53-867F-9E0B73AC1CED}" destId="{624829A5-0953-4E6B-B521-7D88A2BC64DC}" srcOrd="1" destOrd="0" presId="urn:microsoft.com/office/officeart/2005/8/layout/hierarchy1"/>
    <dgm:cxn modelId="{2F23F338-2082-4A0D-8302-8A028FDB6B22}" type="presParOf" srcId="{624829A5-0953-4E6B-B521-7D88A2BC64DC}" destId="{EDECCB98-8673-4CE0-894A-E1176170F912}" srcOrd="0" destOrd="0" presId="urn:microsoft.com/office/officeart/2005/8/layout/hierarchy1"/>
    <dgm:cxn modelId="{E409CDDC-F42A-4854-9E1E-2DF1FDF95883}" type="presParOf" srcId="{EDECCB98-8673-4CE0-894A-E1176170F912}" destId="{AD9F3502-9EEF-49AB-BF59-9184912E9C73}" srcOrd="0" destOrd="0" presId="urn:microsoft.com/office/officeart/2005/8/layout/hierarchy1"/>
    <dgm:cxn modelId="{B337C673-A3DA-4BD2-B86D-45BA02967BB0}" type="presParOf" srcId="{EDECCB98-8673-4CE0-894A-E1176170F912}" destId="{E462684C-6263-45C1-8B72-E29278BF1C96}" srcOrd="1" destOrd="0" presId="urn:microsoft.com/office/officeart/2005/8/layout/hierarchy1"/>
    <dgm:cxn modelId="{B654B21C-C314-498A-AE47-E09AD2C771C9}" type="presParOf" srcId="{624829A5-0953-4E6B-B521-7D88A2BC64DC}" destId="{B987BC1E-2C1C-486A-8B90-421D9C09D079}" srcOrd="1" destOrd="0" presId="urn:microsoft.com/office/officeart/2005/8/layout/hierarchy1"/>
    <dgm:cxn modelId="{091C8FB2-C3E4-418B-B775-097E76D034AC}" type="presParOf" srcId="{910700E2-6A89-4746-81E6-4E75BCF37DB1}" destId="{FF0B08B6-55B9-4EB0-AF47-7B28F01D3324}" srcOrd="2" destOrd="0" presId="urn:microsoft.com/office/officeart/2005/8/layout/hierarchy1"/>
    <dgm:cxn modelId="{8E281D22-083D-455B-A8C9-B00F54347FF3}" type="presParOf" srcId="{FF0B08B6-55B9-4EB0-AF47-7B28F01D3324}" destId="{3570D970-6EBB-4E11-AC96-69BCF0B6FEB9}" srcOrd="0" destOrd="0" presId="urn:microsoft.com/office/officeart/2005/8/layout/hierarchy1"/>
    <dgm:cxn modelId="{C71DDB42-0E79-4D7C-8604-F5DED4F5DB66}" type="presParOf" srcId="{3570D970-6EBB-4E11-AC96-69BCF0B6FEB9}" destId="{5647751F-CA9A-4D8F-AFAC-0B8206F4825E}" srcOrd="0" destOrd="0" presId="urn:microsoft.com/office/officeart/2005/8/layout/hierarchy1"/>
    <dgm:cxn modelId="{0C61C8A9-47FC-4D43-BDEB-C33CEC99208E}" type="presParOf" srcId="{3570D970-6EBB-4E11-AC96-69BCF0B6FEB9}" destId="{E4FE8594-ED95-44F1-88E9-EC3697FA94C2}" srcOrd="1" destOrd="0" presId="urn:microsoft.com/office/officeart/2005/8/layout/hierarchy1"/>
    <dgm:cxn modelId="{96228AF6-9EC5-48CE-A6D0-A0FF3A6AD54A}" type="presParOf" srcId="{FF0B08B6-55B9-4EB0-AF47-7B28F01D3324}" destId="{3F15F68D-64BA-4498-9C2B-F1BA01BF2D06}" srcOrd="1" destOrd="0" presId="urn:microsoft.com/office/officeart/2005/8/layout/hierarchy1"/>
    <dgm:cxn modelId="{4151A79E-93BA-412E-A6F9-ED84298EE1A3}" type="presParOf" srcId="{3F15F68D-64BA-4498-9C2B-F1BA01BF2D06}" destId="{2BF3D6B0-AF66-4AC5-8179-92B15FE5745C}" srcOrd="0" destOrd="0" presId="urn:microsoft.com/office/officeart/2005/8/layout/hierarchy1"/>
    <dgm:cxn modelId="{A01EF921-6DE1-4209-A5EC-93A1805367CF}" type="presParOf" srcId="{3F15F68D-64BA-4498-9C2B-F1BA01BF2D06}" destId="{E40F10A0-3824-4FB3-880B-792D6E7452C8}" srcOrd="1" destOrd="0" presId="urn:microsoft.com/office/officeart/2005/8/layout/hierarchy1"/>
    <dgm:cxn modelId="{40F0CC50-71DC-4C88-96B4-E84C9C1B1844}" type="presParOf" srcId="{E40F10A0-3824-4FB3-880B-792D6E7452C8}" destId="{D4D595A8-E130-4E4A-A882-5968F7EE234A}" srcOrd="0" destOrd="0" presId="urn:microsoft.com/office/officeart/2005/8/layout/hierarchy1"/>
    <dgm:cxn modelId="{387A0501-4FAE-468E-BA63-D2A33838914C}" type="presParOf" srcId="{D4D595A8-E130-4E4A-A882-5968F7EE234A}" destId="{3F0BA29D-AE93-479E-9D1F-0181F7655DC3}" srcOrd="0" destOrd="0" presId="urn:microsoft.com/office/officeart/2005/8/layout/hierarchy1"/>
    <dgm:cxn modelId="{4173EC6F-DFC9-44B9-987C-E5474F3CDA12}" type="presParOf" srcId="{D4D595A8-E130-4E4A-A882-5968F7EE234A}" destId="{77B70F43-89F0-42B8-8153-262C68955EC7}" srcOrd="1" destOrd="0" presId="urn:microsoft.com/office/officeart/2005/8/layout/hierarchy1"/>
    <dgm:cxn modelId="{790927A0-1B03-437C-836F-AD9B55913FA1}" type="presParOf" srcId="{E40F10A0-3824-4FB3-880B-792D6E7452C8}" destId="{6AD65346-E13A-4172-92B9-0351A551C8E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F36B5B-317A-4102-A89D-A4F1BF14E26E}" type="doc">
      <dgm:prSet loTypeId="urn:microsoft.com/office/officeart/2008/layout/LinedList" loCatId="list" qsTypeId="urn:microsoft.com/office/officeart/2005/8/quickstyle/simple3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F8B9B05-1DC3-49EE-851D-E737009E032F}">
      <dgm:prSet/>
      <dgm:spPr/>
      <dgm:t>
        <a:bodyPr/>
        <a:lstStyle/>
        <a:p>
          <a:r>
            <a:rPr lang="en-GB"/>
            <a:t>Try and go to version 1 of the software and add a new statement that prints “HELP FOR VERSION 1”</a:t>
          </a:r>
          <a:endParaRPr lang="en-US"/>
        </a:p>
      </dgm:t>
    </dgm:pt>
    <dgm:pt modelId="{73AE42D2-55FC-444C-8342-994A919FE2F8}" type="parTrans" cxnId="{15C013DD-8EC7-438C-BFD8-257D26019792}">
      <dgm:prSet/>
      <dgm:spPr/>
      <dgm:t>
        <a:bodyPr/>
        <a:lstStyle/>
        <a:p>
          <a:endParaRPr lang="en-US"/>
        </a:p>
      </dgm:t>
    </dgm:pt>
    <dgm:pt modelId="{FE2726C7-5AE1-4F93-A3AC-3CF8B84B15AB}" type="sibTrans" cxnId="{15C013DD-8EC7-438C-BFD8-257D26019792}">
      <dgm:prSet/>
      <dgm:spPr/>
      <dgm:t>
        <a:bodyPr/>
        <a:lstStyle/>
        <a:p>
          <a:endParaRPr lang="en-US"/>
        </a:p>
      </dgm:t>
    </dgm:pt>
    <dgm:pt modelId="{5C848436-9B4E-4759-BB67-81E7E94A884F}">
      <dgm:prSet/>
      <dgm:spPr/>
      <dgm:t>
        <a:bodyPr/>
        <a:lstStyle/>
        <a:p>
          <a:r>
            <a:rPr lang="en-GB"/>
            <a:t>Mini Cheatsheet</a:t>
          </a:r>
          <a:endParaRPr lang="en-US"/>
        </a:p>
      </dgm:t>
    </dgm:pt>
    <dgm:pt modelId="{FC7AE2BF-F2DF-4305-A3D9-B3508F93A915}" type="parTrans" cxnId="{F7388B2E-40EC-425D-837A-272217E1C149}">
      <dgm:prSet/>
      <dgm:spPr/>
      <dgm:t>
        <a:bodyPr/>
        <a:lstStyle/>
        <a:p>
          <a:endParaRPr lang="en-US"/>
        </a:p>
      </dgm:t>
    </dgm:pt>
    <dgm:pt modelId="{A0789F20-C22D-4CC5-9925-27012E28047F}" type="sibTrans" cxnId="{F7388B2E-40EC-425D-837A-272217E1C149}">
      <dgm:prSet/>
      <dgm:spPr/>
      <dgm:t>
        <a:bodyPr/>
        <a:lstStyle/>
        <a:p>
          <a:endParaRPr lang="en-US"/>
        </a:p>
      </dgm:t>
    </dgm:pt>
    <dgm:pt modelId="{2599BF66-ABFB-4853-8F94-29570C13B8CE}">
      <dgm:prSet/>
      <dgm:spPr/>
      <dgm:t>
        <a:bodyPr/>
        <a:lstStyle/>
        <a:p>
          <a:r>
            <a:rPr lang="en-GB"/>
            <a:t>- git checkout &lt;branchname&gt;</a:t>
          </a:r>
          <a:endParaRPr lang="en-US"/>
        </a:p>
      </dgm:t>
    </dgm:pt>
    <dgm:pt modelId="{007A6351-2318-45B2-AFD5-9FD79DD8E6EE}" type="parTrans" cxnId="{292C1E30-8076-4CB9-B845-E3A90C126C55}">
      <dgm:prSet/>
      <dgm:spPr/>
      <dgm:t>
        <a:bodyPr/>
        <a:lstStyle/>
        <a:p>
          <a:endParaRPr lang="en-US"/>
        </a:p>
      </dgm:t>
    </dgm:pt>
    <dgm:pt modelId="{0875670A-2E81-4665-BEFC-26EAA4B3892E}" type="sibTrans" cxnId="{292C1E30-8076-4CB9-B845-E3A90C126C55}">
      <dgm:prSet/>
      <dgm:spPr/>
      <dgm:t>
        <a:bodyPr/>
        <a:lstStyle/>
        <a:p>
          <a:endParaRPr lang="en-US"/>
        </a:p>
      </dgm:t>
    </dgm:pt>
    <dgm:pt modelId="{7CEA4906-7CCB-4F12-824C-337E242445C6}">
      <dgm:prSet/>
      <dgm:spPr/>
      <dgm:t>
        <a:bodyPr/>
        <a:lstStyle/>
        <a:p>
          <a:r>
            <a:rPr lang="en-GB"/>
            <a:t>- git add &lt;filename&gt; / git add . (adds all changed files)</a:t>
          </a:r>
          <a:endParaRPr lang="en-US"/>
        </a:p>
      </dgm:t>
    </dgm:pt>
    <dgm:pt modelId="{ABE987DB-9CD9-493D-9000-0EE218EE904B}" type="parTrans" cxnId="{F55CD8D5-90F8-4187-A6AF-815793EC9FBD}">
      <dgm:prSet/>
      <dgm:spPr/>
      <dgm:t>
        <a:bodyPr/>
        <a:lstStyle/>
        <a:p>
          <a:endParaRPr lang="en-US"/>
        </a:p>
      </dgm:t>
    </dgm:pt>
    <dgm:pt modelId="{3857DCCE-1ED6-44FC-8855-0DB69503A7D7}" type="sibTrans" cxnId="{F55CD8D5-90F8-4187-A6AF-815793EC9FBD}">
      <dgm:prSet/>
      <dgm:spPr/>
      <dgm:t>
        <a:bodyPr/>
        <a:lstStyle/>
        <a:p>
          <a:endParaRPr lang="en-US"/>
        </a:p>
      </dgm:t>
    </dgm:pt>
    <dgm:pt modelId="{B5FAD347-004A-4711-8FBA-1B8BBE6B2C23}">
      <dgm:prSet/>
      <dgm:spPr/>
      <dgm:t>
        <a:bodyPr/>
        <a:lstStyle/>
        <a:p>
          <a:r>
            <a:rPr lang="en-GB"/>
            <a:t>- git commit -m “&lt;commit message&gt;”</a:t>
          </a:r>
          <a:endParaRPr lang="en-US"/>
        </a:p>
      </dgm:t>
    </dgm:pt>
    <dgm:pt modelId="{B3F3872E-A838-4C18-8279-8F17CD50445D}" type="parTrans" cxnId="{A79566A4-92EB-4AA9-92F7-6BC434BB8652}">
      <dgm:prSet/>
      <dgm:spPr/>
      <dgm:t>
        <a:bodyPr/>
        <a:lstStyle/>
        <a:p>
          <a:endParaRPr lang="en-US"/>
        </a:p>
      </dgm:t>
    </dgm:pt>
    <dgm:pt modelId="{CF164ED3-23B3-4500-98D3-602ABE57D485}" type="sibTrans" cxnId="{A79566A4-92EB-4AA9-92F7-6BC434BB8652}">
      <dgm:prSet/>
      <dgm:spPr/>
      <dgm:t>
        <a:bodyPr/>
        <a:lstStyle/>
        <a:p>
          <a:endParaRPr lang="en-US"/>
        </a:p>
      </dgm:t>
    </dgm:pt>
    <dgm:pt modelId="{5D3DBF2D-7A34-4776-827D-EEE006E1FE0A}">
      <dgm:prSet/>
      <dgm:spPr/>
      <dgm:t>
        <a:bodyPr/>
        <a:lstStyle/>
        <a:p>
          <a:r>
            <a:rPr lang="en-GB"/>
            <a:t>- git status </a:t>
          </a:r>
          <a:endParaRPr lang="en-US"/>
        </a:p>
      </dgm:t>
    </dgm:pt>
    <dgm:pt modelId="{0892ADEB-B8E9-4A50-8149-06E01CD70DFB}" type="parTrans" cxnId="{0835091D-A211-402B-A6B7-A109FDDEAB0D}">
      <dgm:prSet/>
      <dgm:spPr/>
      <dgm:t>
        <a:bodyPr/>
        <a:lstStyle/>
        <a:p>
          <a:endParaRPr lang="en-US"/>
        </a:p>
      </dgm:t>
    </dgm:pt>
    <dgm:pt modelId="{19C428CF-3DDF-41A6-8457-3D3661AF7572}" type="sibTrans" cxnId="{0835091D-A211-402B-A6B7-A109FDDEAB0D}">
      <dgm:prSet/>
      <dgm:spPr/>
      <dgm:t>
        <a:bodyPr/>
        <a:lstStyle/>
        <a:p>
          <a:endParaRPr lang="en-US"/>
        </a:p>
      </dgm:t>
    </dgm:pt>
    <dgm:pt modelId="{5CB969AC-F759-4208-81E5-5EDDA3D40423}">
      <dgm:prSet/>
      <dgm:spPr/>
      <dgm:t>
        <a:bodyPr/>
        <a:lstStyle/>
        <a:p>
          <a:r>
            <a:rPr lang="en-GB"/>
            <a:t>- git log –oneline </a:t>
          </a:r>
          <a:endParaRPr lang="en-US"/>
        </a:p>
      </dgm:t>
    </dgm:pt>
    <dgm:pt modelId="{71D319C5-CDB6-4876-AE87-382550B2E0AC}" type="parTrans" cxnId="{1A2A311B-AD66-4416-ABA6-9D741552F935}">
      <dgm:prSet/>
      <dgm:spPr/>
      <dgm:t>
        <a:bodyPr/>
        <a:lstStyle/>
        <a:p>
          <a:endParaRPr lang="en-US"/>
        </a:p>
      </dgm:t>
    </dgm:pt>
    <dgm:pt modelId="{6D7EABB7-F9EA-4306-B5D8-D5C41685B8CA}" type="sibTrans" cxnId="{1A2A311B-AD66-4416-ABA6-9D741552F935}">
      <dgm:prSet/>
      <dgm:spPr/>
      <dgm:t>
        <a:bodyPr/>
        <a:lstStyle/>
        <a:p>
          <a:endParaRPr lang="en-US"/>
        </a:p>
      </dgm:t>
    </dgm:pt>
    <dgm:pt modelId="{07352405-5DA4-4A6D-9C3E-9ED4F5190685}" type="pres">
      <dgm:prSet presAssocID="{84F36B5B-317A-4102-A89D-A4F1BF14E26E}" presName="vert0" presStyleCnt="0">
        <dgm:presLayoutVars>
          <dgm:dir/>
          <dgm:animOne val="branch"/>
          <dgm:animLvl val="lvl"/>
        </dgm:presLayoutVars>
      </dgm:prSet>
      <dgm:spPr/>
    </dgm:pt>
    <dgm:pt modelId="{4DA0D5D9-11AB-49A7-9D40-FAC0D3A39D5D}" type="pres">
      <dgm:prSet presAssocID="{0F8B9B05-1DC3-49EE-851D-E737009E032F}" presName="thickLine" presStyleLbl="alignNode1" presStyleIdx="0" presStyleCnt="7"/>
      <dgm:spPr/>
    </dgm:pt>
    <dgm:pt modelId="{FA237A90-5E2B-43B4-92B8-7161EFCCB1B7}" type="pres">
      <dgm:prSet presAssocID="{0F8B9B05-1DC3-49EE-851D-E737009E032F}" presName="horz1" presStyleCnt="0"/>
      <dgm:spPr/>
    </dgm:pt>
    <dgm:pt modelId="{9DFC4CFD-8812-459E-9A71-76FA7FFDBF67}" type="pres">
      <dgm:prSet presAssocID="{0F8B9B05-1DC3-49EE-851D-E737009E032F}" presName="tx1" presStyleLbl="revTx" presStyleIdx="0" presStyleCnt="7"/>
      <dgm:spPr/>
    </dgm:pt>
    <dgm:pt modelId="{A0D77148-E1E8-453E-B61C-C8BC2ECDA910}" type="pres">
      <dgm:prSet presAssocID="{0F8B9B05-1DC3-49EE-851D-E737009E032F}" presName="vert1" presStyleCnt="0"/>
      <dgm:spPr/>
    </dgm:pt>
    <dgm:pt modelId="{DB2E24E4-DC9C-4B76-B17B-4CD1DF49FE83}" type="pres">
      <dgm:prSet presAssocID="{5C848436-9B4E-4759-BB67-81E7E94A884F}" presName="thickLine" presStyleLbl="alignNode1" presStyleIdx="1" presStyleCnt="7"/>
      <dgm:spPr/>
    </dgm:pt>
    <dgm:pt modelId="{D2CBB266-4492-4B4D-A358-644617331F09}" type="pres">
      <dgm:prSet presAssocID="{5C848436-9B4E-4759-BB67-81E7E94A884F}" presName="horz1" presStyleCnt="0"/>
      <dgm:spPr/>
    </dgm:pt>
    <dgm:pt modelId="{336A9CF7-5E5F-4C5D-BCAF-98E2335E251A}" type="pres">
      <dgm:prSet presAssocID="{5C848436-9B4E-4759-BB67-81E7E94A884F}" presName="tx1" presStyleLbl="revTx" presStyleIdx="1" presStyleCnt="7"/>
      <dgm:spPr/>
    </dgm:pt>
    <dgm:pt modelId="{298523C9-6DFE-4AAC-88CF-1B559D125923}" type="pres">
      <dgm:prSet presAssocID="{5C848436-9B4E-4759-BB67-81E7E94A884F}" presName="vert1" presStyleCnt="0"/>
      <dgm:spPr/>
    </dgm:pt>
    <dgm:pt modelId="{E04D9D04-41CA-41F6-A8AE-40FE0FAE1A42}" type="pres">
      <dgm:prSet presAssocID="{2599BF66-ABFB-4853-8F94-29570C13B8CE}" presName="thickLine" presStyleLbl="alignNode1" presStyleIdx="2" presStyleCnt="7"/>
      <dgm:spPr/>
    </dgm:pt>
    <dgm:pt modelId="{7767163A-1D79-43A8-9434-D9CD1F4532A8}" type="pres">
      <dgm:prSet presAssocID="{2599BF66-ABFB-4853-8F94-29570C13B8CE}" presName="horz1" presStyleCnt="0"/>
      <dgm:spPr/>
    </dgm:pt>
    <dgm:pt modelId="{285A5934-B513-41D1-8426-6D189470350D}" type="pres">
      <dgm:prSet presAssocID="{2599BF66-ABFB-4853-8F94-29570C13B8CE}" presName="tx1" presStyleLbl="revTx" presStyleIdx="2" presStyleCnt="7"/>
      <dgm:spPr/>
    </dgm:pt>
    <dgm:pt modelId="{CA3EA772-397D-4E65-A1FC-09889349EC88}" type="pres">
      <dgm:prSet presAssocID="{2599BF66-ABFB-4853-8F94-29570C13B8CE}" presName="vert1" presStyleCnt="0"/>
      <dgm:spPr/>
    </dgm:pt>
    <dgm:pt modelId="{B31840DF-6FBA-4AD6-95D7-CF66F5966F11}" type="pres">
      <dgm:prSet presAssocID="{7CEA4906-7CCB-4F12-824C-337E242445C6}" presName="thickLine" presStyleLbl="alignNode1" presStyleIdx="3" presStyleCnt="7"/>
      <dgm:spPr/>
    </dgm:pt>
    <dgm:pt modelId="{0355C23E-9BCE-4385-8131-30C148AC763E}" type="pres">
      <dgm:prSet presAssocID="{7CEA4906-7CCB-4F12-824C-337E242445C6}" presName="horz1" presStyleCnt="0"/>
      <dgm:spPr/>
    </dgm:pt>
    <dgm:pt modelId="{AD07FDD8-4837-4100-B8E6-47B62C50B657}" type="pres">
      <dgm:prSet presAssocID="{7CEA4906-7CCB-4F12-824C-337E242445C6}" presName="tx1" presStyleLbl="revTx" presStyleIdx="3" presStyleCnt="7"/>
      <dgm:spPr/>
    </dgm:pt>
    <dgm:pt modelId="{318E6449-28C5-40D8-945A-6C670557D450}" type="pres">
      <dgm:prSet presAssocID="{7CEA4906-7CCB-4F12-824C-337E242445C6}" presName="vert1" presStyleCnt="0"/>
      <dgm:spPr/>
    </dgm:pt>
    <dgm:pt modelId="{9424325D-0C4D-4F73-88F3-AE9C6525C06A}" type="pres">
      <dgm:prSet presAssocID="{B5FAD347-004A-4711-8FBA-1B8BBE6B2C23}" presName="thickLine" presStyleLbl="alignNode1" presStyleIdx="4" presStyleCnt="7"/>
      <dgm:spPr/>
    </dgm:pt>
    <dgm:pt modelId="{FA238F31-5985-4598-B998-97176DA7F302}" type="pres">
      <dgm:prSet presAssocID="{B5FAD347-004A-4711-8FBA-1B8BBE6B2C23}" presName="horz1" presStyleCnt="0"/>
      <dgm:spPr/>
    </dgm:pt>
    <dgm:pt modelId="{D4184217-65AD-4D41-94DA-4ABA0BA56A10}" type="pres">
      <dgm:prSet presAssocID="{B5FAD347-004A-4711-8FBA-1B8BBE6B2C23}" presName="tx1" presStyleLbl="revTx" presStyleIdx="4" presStyleCnt="7"/>
      <dgm:spPr/>
    </dgm:pt>
    <dgm:pt modelId="{C1A9715B-7033-47F3-B15F-7183474E9A70}" type="pres">
      <dgm:prSet presAssocID="{B5FAD347-004A-4711-8FBA-1B8BBE6B2C23}" presName="vert1" presStyleCnt="0"/>
      <dgm:spPr/>
    </dgm:pt>
    <dgm:pt modelId="{5287B7AE-B366-42A3-9012-445944DE1F83}" type="pres">
      <dgm:prSet presAssocID="{5D3DBF2D-7A34-4776-827D-EEE006E1FE0A}" presName="thickLine" presStyleLbl="alignNode1" presStyleIdx="5" presStyleCnt="7"/>
      <dgm:spPr/>
    </dgm:pt>
    <dgm:pt modelId="{1D455C30-A24B-45F7-8B62-12C5946F41EA}" type="pres">
      <dgm:prSet presAssocID="{5D3DBF2D-7A34-4776-827D-EEE006E1FE0A}" presName="horz1" presStyleCnt="0"/>
      <dgm:spPr/>
    </dgm:pt>
    <dgm:pt modelId="{A7B47765-89F4-4CE7-B209-1EDD2248328B}" type="pres">
      <dgm:prSet presAssocID="{5D3DBF2D-7A34-4776-827D-EEE006E1FE0A}" presName="tx1" presStyleLbl="revTx" presStyleIdx="5" presStyleCnt="7"/>
      <dgm:spPr/>
    </dgm:pt>
    <dgm:pt modelId="{E79F85CF-82FF-40FC-AF88-245322F67C70}" type="pres">
      <dgm:prSet presAssocID="{5D3DBF2D-7A34-4776-827D-EEE006E1FE0A}" presName="vert1" presStyleCnt="0"/>
      <dgm:spPr/>
    </dgm:pt>
    <dgm:pt modelId="{2CA64D26-32BD-4303-976A-A16E28C1BA9B}" type="pres">
      <dgm:prSet presAssocID="{5CB969AC-F759-4208-81E5-5EDDA3D40423}" presName="thickLine" presStyleLbl="alignNode1" presStyleIdx="6" presStyleCnt="7"/>
      <dgm:spPr/>
    </dgm:pt>
    <dgm:pt modelId="{AF69DA35-2E61-4E56-982E-69CF7A53CE76}" type="pres">
      <dgm:prSet presAssocID="{5CB969AC-F759-4208-81E5-5EDDA3D40423}" presName="horz1" presStyleCnt="0"/>
      <dgm:spPr/>
    </dgm:pt>
    <dgm:pt modelId="{4274A55C-8274-4DEC-BC7E-FD7B5A5B77C1}" type="pres">
      <dgm:prSet presAssocID="{5CB969AC-F759-4208-81E5-5EDDA3D40423}" presName="tx1" presStyleLbl="revTx" presStyleIdx="6" presStyleCnt="7"/>
      <dgm:spPr/>
    </dgm:pt>
    <dgm:pt modelId="{56BA9B1A-8EB4-4624-85D8-4FE82D2F63C1}" type="pres">
      <dgm:prSet presAssocID="{5CB969AC-F759-4208-81E5-5EDDA3D40423}" presName="vert1" presStyleCnt="0"/>
      <dgm:spPr/>
    </dgm:pt>
  </dgm:ptLst>
  <dgm:cxnLst>
    <dgm:cxn modelId="{1A2A311B-AD66-4416-ABA6-9D741552F935}" srcId="{84F36B5B-317A-4102-A89D-A4F1BF14E26E}" destId="{5CB969AC-F759-4208-81E5-5EDDA3D40423}" srcOrd="6" destOrd="0" parTransId="{71D319C5-CDB6-4876-AE87-382550B2E0AC}" sibTransId="{6D7EABB7-F9EA-4306-B5D8-D5C41685B8CA}"/>
    <dgm:cxn modelId="{0835091D-A211-402B-A6B7-A109FDDEAB0D}" srcId="{84F36B5B-317A-4102-A89D-A4F1BF14E26E}" destId="{5D3DBF2D-7A34-4776-827D-EEE006E1FE0A}" srcOrd="5" destOrd="0" parTransId="{0892ADEB-B8E9-4A50-8149-06E01CD70DFB}" sibTransId="{19C428CF-3DDF-41A6-8457-3D3661AF7572}"/>
    <dgm:cxn modelId="{7B8CE625-2C75-41CF-809C-083D06B25C58}" type="presOf" srcId="{2599BF66-ABFB-4853-8F94-29570C13B8CE}" destId="{285A5934-B513-41D1-8426-6D189470350D}" srcOrd="0" destOrd="0" presId="urn:microsoft.com/office/officeart/2008/layout/LinedList"/>
    <dgm:cxn modelId="{F7388B2E-40EC-425D-837A-272217E1C149}" srcId="{84F36B5B-317A-4102-A89D-A4F1BF14E26E}" destId="{5C848436-9B4E-4759-BB67-81E7E94A884F}" srcOrd="1" destOrd="0" parTransId="{FC7AE2BF-F2DF-4305-A3D9-B3508F93A915}" sibTransId="{A0789F20-C22D-4CC5-9925-27012E28047F}"/>
    <dgm:cxn modelId="{292C1E30-8076-4CB9-B845-E3A90C126C55}" srcId="{84F36B5B-317A-4102-A89D-A4F1BF14E26E}" destId="{2599BF66-ABFB-4853-8F94-29570C13B8CE}" srcOrd="2" destOrd="0" parTransId="{007A6351-2318-45B2-AFD5-9FD79DD8E6EE}" sibTransId="{0875670A-2E81-4665-BEFC-26EAA4B3892E}"/>
    <dgm:cxn modelId="{F81F6485-FA7E-4395-9BF1-CAC58C95F16C}" type="presOf" srcId="{5D3DBF2D-7A34-4776-827D-EEE006E1FE0A}" destId="{A7B47765-89F4-4CE7-B209-1EDD2248328B}" srcOrd="0" destOrd="0" presId="urn:microsoft.com/office/officeart/2008/layout/LinedList"/>
    <dgm:cxn modelId="{34CD559D-9CC0-42F3-B7E6-177628924E1E}" type="presOf" srcId="{5C848436-9B4E-4759-BB67-81E7E94A884F}" destId="{336A9CF7-5E5F-4C5D-BCAF-98E2335E251A}" srcOrd="0" destOrd="0" presId="urn:microsoft.com/office/officeart/2008/layout/LinedList"/>
    <dgm:cxn modelId="{A79566A4-92EB-4AA9-92F7-6BC434BB8652}" srcId="{84F36B5B-317A-4102-A89D-A4F1BF14E26E}" destId="{B5FAD347-004A-4711-8FBA-1B8BBE6B2C23}" srcOrd="4" destOrd="0" parTransId="{B3F3872E-A838-4C18-8279-8F17CD50445D}" sibTransId="{CF164ED3-23B3-4500-98D3-602ABE57D485}"/>
    <dgm:cxn modelId="{DD7275CA-04C2-48FE-9392-83DBFC5F5A21}" type="presOf" srcId="{7CEA4906-7CCB-4F12-824C-337E242445C6}" destId="{AD07FDD8-4837-4100-B8E6-47B62C50B657}" srcOrd="0" destOrd="0" presId="urn:microsoft.com/office/officeart/2008/layout/LinedList"/>
    <dgm:cxn modelId="{8F7E5BCB-60D6-4A16-8789-01C880FC1F97}" type="presOf" srcId="{84F36B5B-317A-4102-A89D-A4F1BF14E26E}" destId="{07352405-5DA4-4A6D-9C3E-9ED4F5190685}" srcOrd="0" destOrd="0" presId="urn:microsoft.com/office/officeart/2008/layout/LinedList"/>
    <dgm:cxn modelId="{9CBA19CE-E039-4157-9676-5EDB5EBD4666}" type="presOf" srcId="{B5FAD347-004A-4711-8FBA-1B8BBE6B2C23}" destId="{D4184217-65AD-4D41-94DA-4ABA0BA56A10}" srcOrd="0" destOrd="0" presId="urn:microsoft.com/office/officeart/2008/layout/LinedList"/>
    <dgm:cxn modelId="{F55CD8D5-90F8-4187-A6AF-815793EC9FBD}" srcId="{84F36B5B-317A-4102-A89D-A4F1BF14E26E}" destId="{7CEA4906-7CCB-4F12-824C-337E242445C6}" srcOrd="3" destOrd="0" parTransId="{ABE987DB-9CD9-493D-9000-0EE218EE904B}" sibTransId="{3857DCCE-1ED6-44FC-8855-0DB69503A7D7}"/>
    <dgm:cxn modelId="{350E73DC-81C6-4A19-9EE4-B419DA88BAC0}" type="presOf" srcId="{5CB969AC-F759-4208-81E5-5EDDA3D40423}" destId="{4274A55C-8274-4DEC-BC7E-FD7B5A5B77C1}" srcOrd="0" destOrd="0" presId="urn:microsoft.com/office/officeart/2008/layout/LinedList"/>
    <dgm:cxn modelId="{15C013DD-8EC7-438C-BFD8-257D26019792}" srcId="{84F36B5B-317A-4102-A89D-A4F1BF14E26E}" destId="{0F8B9B05-1DC3-49EE-851D-E737009E032F}" srcOrd="0" destOrd="0" parTransId="{73AE42D2-55FC-444C-8342-994A919FE2F8}" sibTransId="{FE2726C7-5AE1-4F93-A3AC-3CF8B84B15AB}"/>
    <dgm:cxn modelId="{B26851E7-70FE-43C3-980F-75EF251FD2A7}" type="presOf" srcId="{0F8B9B05-1DC3-49EE-851D-E737009E032F}" destId="{9DFC4CFD-8812-459E-9A71-76FA7FFDBF67}" srcOrd="0" destOrd="0" presId="urn:microsoft.com/office/officeart/2008/layout/LinedList"/>
    <dgm:cxn modelId="{0F47593D-9826-4F51-BC58-6631BDDBA960}" type="presParOf" srcId="{07352405-5DA4-4A6D-9C3E-9ED4F5190685}" destId="{4DA0D5D9-11AB-49A7-9D40-FAC0D3A39D5D}" srcOrd="0" destOrd="0" presId="urn:microsoft.com/office/officeart/2008/layout/LinedList"/>
    <dgm:cxn modelId="{00CB9C78-84CB-4594-8B2F-D357B80E1EAB}" type="presParOf" srcId="{07352405-5DA4-4A6D-9C3E-9ED4F5190685}" destId="{FA237A90-5E2B-43B4-92B8-7161EFCCB1B7}" srcOrd="1" destOrd="0" presId="urn:microsoft.com/office/officeart/2008/layout/LinedList"/>
    <dgm:cxn modelId="{32B3292F-DF3B-4BEB-8FB5-231669BC842A}" type="presParOf" srcId="{FA237A90-5E2B-43B4-92B8-7161EFCCB1B7}" destId="{9DFC4CFD-8812-459E-9A71-76FA7FFDBF67}" srcOrd="0" destOrd="0" presId="urn:microsoft.com/office/officeart/2008/layout/LinedList"/>
    <dgm:cxn modelId="{B5072B72-2D88-417D-A80F-936535EBFAD9}" type="presParOf" srcId="{FA237A90-5E2B-43B4-92B8-7161EFCCB1B7}" destId="{A0D77148-E1E8-453E-B61C-C8BC2ECDA910}" srcOrd="1" destOrd="0" presId="urn:microsoft.com/office/officeart/2008/layout/LinedList"/>
    <dgm:cxn modelId="{BCFC900A-5155-4D48-820E-447E2DFCC6C1}" type="presParOf" srcId="{07352405-5DA4-4A6D-9C3E-9ED4F5190685}" destId="{DB2E24E4-DC9C-4B76-B17B-4CD1DF49FE83}" srcOrd="2" destOrd="0" presId="urn:microsoft.com/office/officeart/2008/layout/LinedList"/>
    <dgm:cxn modelId="{D95F435A-B0CA-4AB5-B986-4255B582BB87}" type="presParOf" srcId="{07352405-5DA4-4A6D-9C3E-9ED4F5190685}" destId="{D2CBB266-4492-4B4D-A358-644617331F09}" srcOrd="3" destOrd="0" presId="urn:microsoft.com/office/officeart/2008/layout/LinedList"/>
    <dgm:cxn modelId="{68A576FC-4370-4767-B9ED-BC2BEE7198BC}" type="presParOf" srcId="{D2CBB266-4492-4B4D-A358-644617331F09}" destId="{336A9CF7-5E5F-4C5D-BCAF-98E2335E251A}" srcOrd="0" destOrd="0" presId="urn:microsoft.com/office/officeart/2008/layout/LinedList"/>
    <dgm:cxn modelId="{6BC77893-537B-435D-B90B-F493DDBBDD5D}" type="presParOf" srcId="{D2CBB266-4492-4B4D-A358-644617331F09}" destId="{298523C9-6DFE-4AAC-88CF-1B559D125923}" srcOrd="1" destOrd="0" presId="urn:microsoft.com/office/officeart/2008/layout/LinedList"/>
    <dgm:cxn modelId="{7B79E111-CEC1-4CA2-9815-539E968BE222}" type="presParOf" srcId="{07352405-5DA4-4A6D-9C3E-9ED4F5190685}" destId="{E04D9D04-41CA-41F6-A8AE-40FE0FAE1A42}" srcOrd="4" destOrd="0" presId="urn:microsoft.com/office/officeart/2008/layout/LinedList"/>
    <dgm:cxn modelId="{01A7040D-F0AD-4718-9063-C08C2DC83F57}" type="presParOf" srcId="{07352405-5DA4-4A6D-9C3E-9ED4F5190685}" destId="{7767163A-1D79-43A8-9434-D9CD1F4532A8}" srcOrd="5" destOrd="0" presId="urn:microsoft.com/office/officeart/2008/layout/LinedList"/>
    <dgm:cxn modelId="{C1D6EE2D-295A-470C-96F3-130AEACE7B8E}" type="presParOf" srcId="{7767163A-1D79-43A8-9434-D9CD1F4532A8}" destId="{285A5934-B513-41D1-8426-6D189470350D}" srcOrd="0" destOrd="0" presId="urn:microsoft.com/office/officeart/2008/layout/LinedList"/>
    <dgm:cxn modelId="{D9979800-DC3B-4E37-B092-F5152AE147F4}" type="presParOf" srcId="{7767163A-1D79-43A8-9434-D9CD1F4532A8}" destId="{CA3EA772-397D-4E65-A1FC-09889349EC88}" srcOrd="1" destOrd="0" presId="urn:microsoft.com/office/officeart/2008/layout/LinedList"/>
    <dgm:cxn modelId="{EDB08148-9762-4C2E-AA9B-6FEE3A25A331}" type="presParOf" srcId="{07352405-5DA4-4A6D-9C3E-9ED4F5190685}" destId="{B31840DF-6FBA-4AD6-95D7-CF66F5966F11}" srcOrd="6" destOrd="0" presId="urn:microsoft.com/office/officeart/2008/layout/LinedList"/>
    <dgm:cxn modelId="{DFC9F10C-0325-4370-9EF8-0CF75916ACEC}" type="presParOf" srcId="{07352405-5DA4-4A6D-9C3E-9ED4F5190685}" destId="{0355C23E-9BCE-4385-8131-30C148AC763E}" srcOrd="7" destOrd="0" presId="urn:microsoft.com/office/officeart/2008/layout/LinedList"/>
    <dgm:cxn modelId="{321D4327-8F69-4F38-82CE-73AB97B57EEB}" type="presParOf" srcId="{0355C23E-9BCE-4385-8131-30C148AC763E}" destId="{AD07FDD8-4837-4100-B8E6-47B62C50B657}" srcOrd="0" destOrd="0" presId="urn:microsoft.com/office/officeart/2008/layout/LinedList"/>
    <dgm:cxn modelId="{A6FBC942-98C0-4B34-9D6B-91C7CE366714}" type="presParOf" srcId="{0355C23E-9BCE-4385-8131-30C148AC763E}" destId="{318E6449-28C5-40D8-945A-6C670557D450}" srcOrd="1" destOrd="0" presId="urn:microsoft.com/office/officeart/2008/layout/LinedList"/>
    <dgm:cxn modelId="{D19E4DCF-BFF5-47B1-B082-9E3E5F62546B}" type="presParOf" srcId="{07352405-5DA4-4A6D-9C3E-9ED4F5190685}" destId="{9424325D-0C4D-4F73-88F3-AE9C6525C06A}" srcOrd="8" destOrd="0" presId="urn:microsoft.com/office/officeart/2008/layout/LinedList"/>
    <dgm:cxn modelId="{33CF8990-9F34-4F62-985B-4133FA55BB6A}" type="presParOf" srcId="{07352405-5DA4-4A6D-9C3E-9ED4F5190685}" destId="{FA238F31-5985-4598-B998-97176DA7F302}" srcOrd="9" destOrd="0" presId="urn:microsoft.com/office/officeart/2008/layout/LinedList"/>
    <dgm:cxn modelId="{C4054470-1EF7-41DD-B2C2-C84939AD5A49}" type="presParOf" srcId="{FA238F31-5985-4598-B998-97176DA7F302}" destId="{D4184217-65AD-4D41-94DA-4ABA0BA56A10}" srcOrd="0" destOrd="0" presId="urn:microsoft.com/office/officeart/2008/layout/LinedList"/>
    <dgm:cxn modelId="{82D5E88B-5192-4EB0-9D3B-940E6C085E97}" type="presParOf" srcId="{FA238F31-5985-4598-B998-97176DA7F302}" destId="{C1A9715B-7033-47F3-B15F-7183474E9A70}" srcOrd="1" destOrd="0" presId="urn:microsoft.com/office/officeart/2008/layout/LinedList"/>
    <dgm:cxn modelId="{C3B21ED3-A2A9-4A6C-B236-5936480AFA94}" type="presParOf" srcId="{07352405-5DA4-4A6D-9C3E-9ED4F5190685}" destId="{5287B7AE-B366-42A3-9012-445944DE1F83}" srcOrd="10" destOrd="0" presId="urn:microsoft.com/office/officeart/2008/layout/LinedList"/>
    <dgm:cxn modelId="{A7A5294B-2F97-4283-B8E0-9676C1D70D22}" type="presParOf" srcId="{07352405-5DA4-4A6D-9C3E-9ED4F5190685}" destId="{1D455C30-A24B-45F7-8B62-12C5946F41EA}" srcOrd="11" destOrd="0" presId="urn:microsoft.com/office/officeart/2008/layout/LinedList"/>
    <dgm:cxn modelId="{793308B5-7FB7-4C49-832F-1C2F7FE67CAB}" type="presParOf" srcId="{1D455C30-A24B-45F7-8B62-12C5946F41EA}" destId="{A7B47765-89F4-4CE7-B209-1EDD2248328B}" srcOrd="0" destOrd="0" presId="urn:microsoft.com/office/officeart/2008/layout/LinedList"/>
    <dgm:cxn modelId="{35C4998D-1974-482F-92DD-D9400BE93FB9}" type="presParOf" srcId="{1D455C30-A24B-45F7-8B62-12C5946F41EA}" destId="{E79F85CF-82FF-40FC-AF88-245322F67C70}" srcOrd="1" destOrd="0" presId="urn:microsoft.com/office/officeart/2008/layout/LinedList"/>
    <dgm:cxn modelId="{5B813399-E9E0-4F39-AF4C-8E1FB35A7FD0}" type="presParOf" srcId="{07352405-5DA4-4A6D-9C3E-9ED4F5190685}" destId="{2CA64D26-32BD-4303-976A-A16E28C1BA9B}" srcOrd="12" destOrd="0" presId="urn:microsoft.com/office/officeart/2008/layout/LinedList"/>
    <dgm:cxn modelId="{FDC24B0A-5B39-44E9-B107-B7314C85527F}" type="presParOf" srcId="{07352405-5DA4-4A6D-9C3E-9ED4F5190685}" destId="{AF69DA35-2E61-4E56-982E-69CF7A53CE76}" srcOrd="13" destOrd="0" presId="urn:microsoft.com/office/officeart/2008/layout/LinedList"/>
    <dgm:cxn modelId="{AC1C40DC-3156-429B-8DA5-BD195FF85B24}" type="presParOf" srcId="{AF69DA35-2E61-4E56-982E-69CF7A53CE76}" destId="{4274A55C-8274-4DEC-BC7E-FD7B5A5B77C1}" srcOrd="0" destOrd="0" presId="urn:microsoft.com/office/officeart/2008/layout/LinedList"/>
    <dgm:cxn modelId="{C765B8DB-F0F2-490A-B7A3-3F6BC90CFFE2}" type="presParOf" srcId="{AF69DA35-2E61-4E56-982E-69CF7A53CE76}" destId="{56BA9B1A-8EB4-4624-85D8-4FE82D2F63C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51648-3C66-4779-AE72-88C76D6D779E}">
      <dsp:nvSpPr>
        <dsp:cNvPr id="0" name=""/>
        <dsp:cNvSpPr/>
      </dsp:nvSpPr>
      <dsp:spPr>
        <a:xfrm>
          <a:off x="837406" y="0"/>
          <a:ext cx="8045450" cy="40227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Creates an empty git repository in the current directory and creates a .git directory</a:t>
          </a:r>
        </a:p>
      </dsp:txBody>
      <dsp:txXfrm>
        <a:off x="955228" y="117822"/>
        <a:ext cx="7809806" cy="37870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794E4-6713-4EA9-8C62-1034A0150A37}">
      <dsp:nvSpPr>
        <dsp:cNvPr id="0" name=""/>
        <dsp:cNvSpPr/>
      </dsp:nvSpPr>
      <dsp:spPr>
        <a:xfrm>
          <a:off x="0" y="45038"/>
          <a:ext cx="6596063" cy="13419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Distributed means no “real” central repository</a:t>
          </a:r>
          <a:endParaRPr lang="en-US" sz="3700" kern="1200"/>
        </a:p>
      </dsp:txBody>
      <dsp:txXfrm>
        <a:off x="65511" y="110549"/>
        <a:ext cx="6465041" cy="1210968"/>
      </dsp:txXfrm>
    </dsp:sp>
    <dsp:sp modelId="{D179D864-F4BB-486E-AE28-7CE0717EC9D8}">
      <dsp:nvSpPr>
        <dsp:cNvPr id="0" name=""/>
        <dsp:cNvSpPr/>
      </dsp:nvSpPr>
      <dsp:spPr>
        <a:xfrm>
          <a:off x="0" y="1493589"/>
          <a:ext cx="6596063" cy="1341990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GIT Linus’s replacement for </a:t>
          </a:r>
          <a:r>
            <a:rPr lang="en-GB" sz="3700" kern="1200" err="1"/>
            <a:t>BitKeeper</a:t>
          </a:r>
          <a:endParaRPr lang="en-US" sz="3700" kern="1200" err="1"/>
        </a:p>
      </dsp:txBody>
      <dsp:txXfrm>
        <a:off x="65511" y="1559100"/>
        <a:ext cx="6465041" cy="1210968"/>
      </dsp:txXfrm>
    </dsp:sp>
    <dsp:sp modelId="{51921656-19CF-40F5-A01D-54313E475719}">
      <dsp:nvSpPr>
        <dsp:cNvPr id="0" name=""/>
        <dsp:cNvSpPr/>
      </dsp:nvSpPr>
      <dsp:spPr>
        <a:xfrm>
          <a:off x="0" y="2942139"/>
          <a:ext cx="6596063" cy="1341990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/>
            <a:t>Mercurial -</a:t>
          </a:r>
          <a:r>
            <a:rPr lang="en-US" sz="3700" kern="1200"/>
            <a:t> </a:t>
          </a:r>
          <a:r>
            <a:rPr lang="en-GB" sz="3700" kern="1200"/>
            <a:t> GIT’s evil twin</a:t>
          </a:r>
          <a:endParaRPr lang="en-US" sz="3700" kern="1200"/>
        </a:p>
      </dsp:txBody>
      <dsp:txXfrm>
        <a:off x="65511" y="3007650"/>
        <a:ext cx="6465041" cy="1210968"/>
      </dsp:txXfrm>
    </dsp:sp>
    <dsp:sp modelId="{F6D55C8B-5725-430D-AEA7-21FC7E683318}">
      <dsp:nvSpPr>
        <dsp:cNvPr id="0" name=""/>
        <dsp:cNvSpPr/>
      </dsp:nvSpPr>
      <dsp:spPr>
        <a:xfrm>
          <a:off x="0" y="4284129"/>
          <a:ext cx="6596063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425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900" kern="1200"/>
        </a:p>
      </dsp:txBody>
      <dsp:txXfrm>
        <a:off x="0" y="4284129"/>
        <a:ext cx="6596063" cy="61272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C43EFD-4351-4A36-8209-2D6AEB86BC18}">
      <dsp:nvSpPr>
        <dsp:cNvPr id="0" name=""/>
        <dsp:cNvSpPr/>
      </dsp:nvSpPr>
      <dsp:spPr>
        <a:xfrm>
          <a:off x="4357272" y="1965642"/>
          <a:ext cx="9715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7151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17978" y="2006351"/>
        <a:ext cx="50105" cy="10021"/>
      </dsp:txXfrm>
    </dsp:sp>
    <dsp:sp modelId="{F815F739-D36B-4245-BD2A-92753F835B49}">
      <dsp:nvSpPr>
        <dsp:cNvPr id="0" name=""/>
        <dsp:cNvSpPr/>
      </dsp:nvSpPr>
      <dsp:spPr>
        <a:xfrm>
          <a:off x="2040" y="704253"/>
          <a:ext cx="4357031" cy="2614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98" tIns="224104" rIns="213498" bIns="2241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You </a:t>
          </a:r>
          <a:r>
            <a:rPr lang="en-GB" sz="4200" kern="1200"/>
            <a:t>can work without needing to be connected to the central server,</a:t>
          </a:r>
          <a:r>
            <a:rPr lang="en-US" sz="4200" kern="1200"/>
            <a:t> </a:t>
          </a:r>
        </a:p>
      </dsp:txBody>
      <dsp:txXfrm>
        <a:off x="2040" y="704253"/>
        <a:ext cx="4357031" cy="2614218"/>
      </dsp:txXfrm>
    </dsp:sp>
    <dsp:sp modelId="{65BDC407-4DA5-44CF-9367-076D7255B45B}">
      <dsp:nvSpPr>
        <dsp:cNvPr id="0" name=""/>
        <dsp:cNvSpPr/>
      </dsp:nvSpPr>
      <dsp:spPr>
        <a:xfrm>
          <a:off x="5361189" y="704253"/>
          <a:ext cx="4357031" cy="2614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498" tIns="224104" rIns="213498" bIns="2241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/>
            <a:t>Making </a:t>
          </a:r>
          <a:r>
            <a:rPr lang="en-GB" sz="4200" kern="1200"/>
            <a:t>it a whole lot faster</a:t>
          </a:r>
          <a:endParaRPr lang="en-US" sz="4200" kern="1200"/>
        </a:p>
      </dsp:txBody>
      <dsp:txXfrm>
        <a:off x="5361189" y="704253"/>
        <a:ext cx="4357031" cy="261421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E509DA-066B-4D92-87B2-22ED6A342920}">
      <dsp:nvSpPr>
        <dsp:cNvPr id="0" name=""/>
        <dsp:cNvSpPr/>
      </dsp:nvSpPr>
      <dsp:spPr>
        <a:xfrm>
          <a:off x="3405" y="0"/>
          <a:ext cx="5235475" cy="33551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149" tIns="0" rIns="517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Lets </a:t>
          </a:r>
          <a:r>
            <a:rPr lang="en-GB" sz="2600" kern="1200" dirty="0"/>
            <a:t>create a central repo that we all sync </a:t>
          </a:r>
          <a:r>
            <a:rPr lang="en-US" sz="2600" kern="1200" dirty="0"/>
            <a:t>with</a:t>
          </a:r>
          <a:endParaRPr lang="en-US" sz="2600" kern="1200" dirty="0">
            <a:solidFill>
              <a:srgbClr val="010000"/>
            </a:solidFill>
            <a:latin typeface="Tw Cen MT Condensed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This </a:t>
          </a:r>
          <a:r>
            <a:rPr lang="en-GB" sz="2000" kern="1200"/>
            <a:t>is usually referred to </a:t>
          </a:r>
          <a:r>
            <a:rPr lang="en-US" sz="2000" kern="1200"/>
            <a:t>as a remote</a:t>
          </a:r>
          <a:endParaRPr lang="en-GB" sz="2000" kern="1200">
            <a:solidFill>
              <a:srgbClr val="010000"/>
            </a:solidFill>
            <a:latin typeface="Tw Cen MT Condensed"/>
          </a:endParaRPr>
        </a:p>
      </dsp:txBody>
      <dsp:txXfrm>
        <a:off x="3405" y="1342052"/>
        <a:ext cx="5235475" cy="2013078"/>
      </dsp:txXfrm>
    </dsp:sp>
    <dsp:sp modelId="{FCCDC1A1-3EEE-4546-A3C9-867E42C1CD22}">
      <dsp:nvSpPr>
        <dsp:cNvPr id="0" name=""/>
        <dsp:cNvSpPr/>
      </dsp:nvSpPr>
      <dsp:spPr>
        <a:xfrm>
          <a:off x="3405" y="0"/>
          <a:ext cx="5235475" cy="134205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149" tIns="165100" rIns="51714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405" y="0"/>
        <a:ext cx="5235475" cy="1342052"/>
      </dsp:txXfrm>
    </dsp:sp>
    <dsp:sp modelId="{6CA33546-FBAE-4782-89D8-8F129BEB1C3B}">
      <dsp:nvSpPr>
        <dsp:cNvPr id="0" name=""/>
        <dsp:cNvSpPr/>
      </dsp:nvSpPr>
      <dsp:spPr>
        <a:xfrm>
          <a:off x="5657719" y="0"/>
          <a:ext cx="5235475" cy="3355130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149" tIns="0" rIns="51714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Lets use </a:t>
          </a:r>
          <a:r>
            <a:rPr lang="en-US" sz="2600" kern="1200" err="1"/>
            <a:t>Github</a:t>
          </a:r>
          <a:r>
            <a:rPr lang="en-US" sz="2600" kern="1200"/>
            <a:t> </a:t>
          </a:r>
          <a:r>
            <a:rPr lang="en-GB" sz="2600" kern="1200"/>
            <a:t>for this! 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/>
            <a:t>at </a:t>
          </a:r>
          <a:r>
            <a:rPr lang="en-US" sz="2000" kern="1200"/>
            <a:t>ASOS </a:t>
          </a:r>
          <a:r>
            <a:rPr lang="en-GB" sz="2000" kern="1200"/>
            <a:t>we would use TFS</a:t>
          </a:r>
          <a:r>
            <a:rPr lang="en-US" sz="2000" kern="1200"/>
            <a:t> to host our remote</a:t>
          </a:r>
        </a:p>
      </dsp:txBody>
      <dsp:txXfrm>
        <a:off x="5657719" y="1342052"/>
        <a:ext cx="5235475" cy="2013078"/>
      </dsp:txXfrm>
    </dsp:sp>
    <dsp:sp modelId="{9ED45CC0-F223-48F4-9819-00F12BEAEE99}">
      <dsp:nvSpPr>
        <dsp:cNvPr id="0" name=""/>
        <dsp:cNvSpPr/>
      </dsp:nvSpPr>
      <dsp:spPr>
        <a:xfrm>
          <a:off x="5657719" y="0"/>
          <a:ext cx="5235475" cy="134205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149" tIns="165100" rIns="51714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657719" y="0"/>
        <a:ext cx="5235475" cy="134205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38A93F-9151-4EEC-9EA0-2AE6D0D4CAD2}">
      <dsp:nvSpPr>
        <dsp:cNvPr id="0" name=""/>
        <dsp:cNvSpPr/>
      </dsp:nvSpPr>
      <dsp:spPr>
        <a:xfrm>
          <a:off x="9577" y="818819"/>
          <a:ext cx="2862485" cy="17174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If you don’t already have a </a:t>
          </a:r>
          <a:r>
            <a:rPr lang="en-GB" sz="2700" kern="1200" err="1"/>
            <a:t>github</a:t>
          </a:r>
          <a:r>
            <a:rPr lang="en-GB" sz="2700" kern="1200"/>
            <a:t> account set one up now</a:t>
          </a:r>
          <a:endParaRPr lang="en-US" sz="2700" kern="1200"/>
        </a:p>
      </dsp:txBody>
      <dsp:txXfrm>
        <a:off x="59881" y="869123"/>
        <a:ext cx="2761877" cy="1616883"/>
      </dsp:txXfrm>
    </dsp:sp>
    <dsp:sp modelId="{562C9B9A-88F3-4309-8852-C2F5E20B47D3}">
      <dsp:nvSpPr>
        <dsp:cNvPr id="0" name=""/>
        <dsp:cNvSpPr/>
      </dsp:nvSpPr>
      <dsp:spPr>
        <a:xfrm>
          <a:off x="3158311" y="1322616"/>
          <a:ext cx="606846" cy="709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58311" y="1464595"/>
        <a:ext cx="424792" cy="425938"/>
      </dsp:txXfrm>
    </dsp:sp>
    <dsp:sp modelId="{B94167DF-D7C3-4382-87CD-3BCB62C9C53D}">
      <dsp:nvSpPr>
        <dsp:cNvPr id="0" name=""/>
        <dsp:cNvSpPr/>
      </dsp:nvSpPr>
      <dsp:spPr>
        <a:xfrm>
          <a:off x="4017057" y="818819"/>
          <a:ext cx="2862485" cy="1717491"/>
        </a:xfrm>
        <a:prstGeom prst="roundRect">
          <a:avLst>
            <a:gd name="adj" fmla="val 10000"/>
          </a:avLst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Once you are done we will got and create a remote repository </a:t>
          </a:r>
          <a:endParaRPr lang="en-US" sz="2700" kern="1200"/>
        </a:p>
      </dsp:txBody>
      <dsp:txXfrm>
        <a:off x="4067361" y="869123"/>
        <a:ext cx="2761877" cy="1616883"/>
      </dsp:txXfrm>
    </dsp:sp>
    <dsp:sp modelId="{7A6FE958-E399-4364-96C1-607AB889686D}">
      <dsp:nvSpPr>
        <dsp:cNvPr id="0" name=""/>
        <dsp:cNvSpPr/>
      </dsp:nvSpPr>
      <dsp:spPr>
        <a:xfrm>
          <a:off x="7165791" y="1322616"/>
          <a:ext cx="606846" cy="7098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7165791" y="1464595"/>
        <a:ext cx="424792" cy="425938"/>
      </dsp:txXfrm>
    </dsp:sp>
    <dsp:sp modelId="{42288039-6B01-40BA-A12D-38D7D4536010}">
      <dsp:nvSpPr>
        <dsp:cNvPr id="0" name=""/>
        <dsp:cNvSpPr/>
      </dsp:nvSpPr>
      <dsp:spPr>
        <a:xfrm>
          <a:off x="8024537" y="818819"/>
          <a:ext cx="2862485" cy="1717491"/>
        </a:xfrm>
        <a:prstGeom prst="roundRect">
          <a:avLst>
            <a:gd name="adj" fmla="val 10000"/>
          </a:avLst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/>
            <a:t>Then we</a:t>
          </a:r>
          <a:r>
            <a:rPr lang="en-US" sz="2700" kern="1200"/>
            <a:t> </a:t>
          </a:r>
          <a:r>
            <a:rPr lang="en-GB" sz="2700" kern="1200"/>
            <a:t>will push our local </a:t>
          </a:r>
          <a:r>
            <a:rPr lang="en-US" sz="2700" kern="1200"/>
            <a:t>repo to the remote</a:t>
          </a:r>
        </a:p>
      </dsp:txBody>
      <dsp:txXfrm>
        <a:off x="8074841" y="869123"/>
        <a:ext cx="2761877" cy="161688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31C6BD-854E-433B-9AA5-7213DE0F9852}">
      <dsp:nvSpPr>
        <dsp:cNvPr id="0" name=""/>
        <dsp:cNvSpPr/>
      </dsp:nvSpPr>
      <dsp:spPr>
        <a:xfrm>
          <a:off x="3735579" y="659198"/>
          <a:ext cx="50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457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6331" y="702223"/>
        <a:ext cx="26952" cy="5390"/>
      </dsp:txXfrm>
    </dsp:sp>
    <dsp:sp modelId="{3D3AC0D1-B73D-4F22-B87C-4E189E162847}">
      <dsp:nvSpPr>
        <dsp:cNvPr id="0" name=""/>
        <dsp:cNvSpPr/>
      </dsp:nvSpPr>
      <dsp:spPr>
        <a:xfrm>
          <a:off x="1393652" y="1800"/>
          <a:ext cx="2343726" cy="140623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845" tIns="120550" rIns="114845" bIns="1205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Split into groups of three</a:t>
          </a:r>
          <a:endParaRPr lang="en-US" sz="1800" kern="1200"/>
        </a:p>
      </dsp:txBody>
      <dsp:txXfrm>
        <a:off x="1393652" y="1800"/>
        <a:ext cx="2343726" cy="1406236"/>
      </dsp:txXfrm>
    </dsp:sp>
    <dsp:sp modelId="{07A3A237-DC3D-461B-BA8C-69E81D7EC896}">
      <dsp:nvSpPr>
        <dsp:cNvPr id="0" name=""/>
        <dsp:cNvSpPr/>
      </dsp:nvSpPr>
      <dsp:spPr>
        <a:xfrm>
          <a:off x="6618363" y="659198"/>
          <a:ext cx="50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457" y="45720"/>
              </a:lnTo>
            </a:path>
          </a:pathLst>
        </a:custGeom>
        <a:noFill/>
        <a:ln w="9525" cap="flat" cmpd="sng" algn="ctr">
          <a:solidFill>
            <a:schemeClr val="accent2">
              <a:hueOff val="-441124"/>
              <a:satOff val="497"/>
              <a:lumOff val="1177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859115" y="702223"/>
        <a:ext cx="26952" cy="5390"/>
      </dsp:txXfrm>
    </dsp:sp>
    <dsp:sp modelId="{CC193E4D-A1C1-42E1-9372-2F04BD32E7D6}">
      <dsp:nvSpPr>
        <dsp:cNvPr id="0" name=""/>
        <dsp:cNvSpPr/>
      </dsp:nvSpPr>
      <dsp:spPr>
        <a:xfrm>
          <a:off x="4276436" y="1800"/>
          <a:ext cx="2343726" cy="1406236"/>
        </a:xfrm>
        <a:prstGeom prst="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845" tIns="120550" rIns="114845" bIns="1205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Your task is to add two operations to the calculator program, add and subtract, and a main input loop</a:t>
          </a:r>
          <a:endParaRPr lang="en-US" sz="1800" kern="1200"/>
        </a:p>
      </dsp:txBody>
      <dsp:txXfrm>
        <a:off x="4276436" y="1800"/>
        <a:ext cx="2343726" cy="1406236"/>
      </dsp:txXfrm>
    </dsp:sp>
    <dsp:sp modelId="{3E6281CA-E024-407B-B3E9-514B9E0664A9}">
      <dsp:nvSpPr>
        <dsp:cNvPr id="0" name=""/>
        <dsp:cNvSpPr/>
      </dsp:nvSpPr>
      <dsp:spPr>
        <a:xfrm>
          <a:off x="2565516" y="1406236"/>
          <a:ext cx="5765567" cy="508457"/>
        </a:xfrm>
        <a:custGeom>
          <a:avLst/>
          <a:gdLst/>
          <a:ahLst/>
          <a:cxnLst/>
          <a:rect l="0" t="0" r="0" b="0"/>
          <a:pathLst>
            <a:path>
              <a:moveTo>
                <a:pt x="5765567" y="0"/>
              </a:moveTo>
              <a:lnTo>
                <a:pt x="5765567" y="271328"/>
              </a:lnTo>
              <a:lnTo>
                <a:pt x="0" y="271328"/>
              </a:lnTo>
              <a:lnTo>
                <a:pt x="0" y="508457"/>
              </a:lnTo>
            </a:path>
          </a:pathLst>
        </a:custGeom>
        <a:noFill/>
        <a:ln w="9525" cap="flat" cmpd="sng" algn="ctr">
          <a:solidFill>
            <a:schemeClr val="accent2">
              <a:hueOff val="-882249"/>
              <a:satOff val="995"/>
              <a:lumOff val="235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03532" y="1657769"/>
        <a:ext cx="289535" cy="5390"/>
      </dsp:txXfrm>
    </dsp:sp>
    <dsp:sp modelId="{62E5E63A-04A2-49C3-9AA0-F6D8BD63ADFA}">
      <dsp:nvSpPr>
        <dsp:cNvPr id="0" name=""/>
        <dsp:cNvSpPr/>
      </dsp:nvSpPr>
      <dsp:spPr>
        <a:xfrm>
          <a:off x="7159220" y="1800"/>
          <a:ext cx="2343726" cy="1406236"/>
        </a:xfrm>
        <a:prstGeom prst="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845" tIns="120550" rIns="114845" bIns="1205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You want to divide these task up amongst each of you</a:t>
          </a:r>
          <a:endParaRPr lang="en-US" sz="1800" kern="1200"/>
        </a:p>
      </dsp:txBody>
      <dsp:txXfrm>
        <a:off x="7159220" y="1800"/>
        <a:ext cx="2343726" cy="1406236"/>
      </dsp:txXfrm>
    </dsp:sp>
    <dsp:sp modelId="{739633D0-B2B3-4025-ADE3-1302EBE39BC7}">
      <dsp:nvSpPr>
        <dsp:cNvPr id="0" name=""/>
        <dsp:cNvSpPr/>
      </dsp:nvSpPr>
      <dsp:spPr>
        <a:xfrm>
          <a:off x="3735579" y="2604491"/>
          <a:ext cx="508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457" y="45720"/>
              </a:lnTo>
            </a:path>
          </a:pathLst>
        </a:custGeom>
        <a:noFill/>
        <a:ln w="952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76331" y="2647516"/>
        <a:ext cx="26952" cy="5390"/>
      </dsp:txXfrm>
    </dsp:sp>
    <dsp:sp modelId="{BF4984A1-2BC1-4A36-AA25-F779F5F179D1}">
      <dsp:nvSpPr>
        <dsp:cNvPr id="0" name=""/>
        <dsp:cNvSpPr/>
      </dsp:nvSpPr>
      <dsp:spPr>
        <a:xfrm>
          <a:off x="1393652" y="1947093"/>
          <a:ext cx="2343726" cy="1406236"/>
        </a:xfrm>
        <a:prstGeom prst="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845" tIns="120550" rIns="114845" bIns="1205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What’s the best way to do this?</a:t>
          </a:r>
          <a:endParaRPr lang="en-US" sz="1800" kern="1200"/>
        </a:p>
      </dsp:txBody>
      <dsp:txXfrm>
        <a:off x="1393652" y="1947093"/>
        <a:ext cx="2343726" cy="1406236"/>
      </dsp:txXfrm>
    </dsp:sp>
    <dsp:sp modelId="{C287419E-0616-434C-87B6-6D4224C5303D}">
      <dsp:nvSpPr>
        <dsp:cNvPr id="0" name=""/>
        <dsp:cNvSpPr/>
      </dsp:nvSpPr>
      <dsp:spPr>
        <a:xfrm>
          <a:off x="4276436" y="1947093"/>
          <a:ext cx="2343726" cy="1406236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845" tIns="120550" rIns="114845" bIns="12055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Try this using feature branches, or not, up to you!</a:t>
          </a:r>
          <a:endParaRPr lang="en-US" sz="1800" kern="1200"/>
        </a:p>
      </dsp:txBody>
      <dsp:txXfrm>
        <a:off x="4276436" y="1947093"/>
        <a:ext cx="2343726" cy="1406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F2A135-2A4F-4217-AC8B-9F3A8C8565C3}">
      <dsp:nvSpPr>
        <dsp:cNvPr id="0" name=""/>
        <dsp:cNvSpPr/>
      </dsp:nvSpPr>
      <dsp:spPr>
        <a:xfrm>
          <a:off x="0" y="0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149770-1819-4C4C-9060-AAE72A38A545}">
      <dsp:nvSpPr>
        <dsp:cNvPr id="0" name=""/>
        <dsp:cNvSpPr/>
      </dsp:nvSpPr>
      <dsp:spPr>
        <a:xfrm>
          <a:off x="0" y="0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Git is known as a content addressable file system</a:t>
          </a:r>
          <a:endParaRPr lang="en-US" sz="2100" kern="1200"/>
        </a:p>
      </dsp:txBody>
      <dsp:txXfrm>
        <a:off x="0" y="0"/>
        <a:ext cx="5641974" cy="1230312"/>
      </dsp:txXfrm>
    </dsp:sp>
    <dsp:sp modelId="{D98703E4-BBE9-439F-AA52-66E057C941B4}">
      <dsp:nvSpPr>
        <dsp:cNvPr id="0" name=""/>
        <dsp:cNvSpPr/>
      </dsp:nvSpPr>
      <dsp:spPr>
        <a:xfrm>
          <a:off x="0" y="1230312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DFA5D-F2AA-4B3F-94B2-AE0C66BC7E40}">
      <dsp:nvSpPr>
        <dsp:cNvPr id="0" name=""/>
        <dsp:cNvSpPr/>
      </dsp:nvSpPr>
      <dsp:spPr>
        <a:xfrm>
          <a:off x="0" y="1230312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This is means it’s just a key value store</a:t>
          </a:r>
          <a:endParaRPr lang="en-US" sz="2100" kern="1200"/>
        </a:p>
      </dsp:txBody>
      <dsp:txXfrm>
        <a:off x="0" y="1230312"/>
        <a:ext cx="5641974" cy="1230312"/>
      </dsp:txXfrm>
    </dsp:sp>
    <dsp:sp modelId="{56FFCC62-845F-4DD5-A0EA-B1DF97FD0028}">
      <dsp:nvSpPr>
        <dsp:cNvPr id="0" name=""/>
        <dsp:cNvSpPr/>
      </dsp:nvSpPr>
      <dsp:spPr>
        <a:xfrm>
          <a:off x="0" y="2460625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73B61-5173-4081-ADA5-E1C8C884FD48}">
      <dsp:nvSpPr>
        <dsp:cNvPr id="0" name=""/>
        <dsp:cNvSpPr/>
      </dsp:nvSpPr>
      <dsp:spPr>
        <a:xfrm>
          <a:off x="0" y="2460625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A key value store, when asked to store some value or object, gives you a key (a lookup value/reference) to use to later retrieve that object.</a:t>
          </a:r>
          <a:endParaRPr lang="en-US" sz="2100" kern="1200"/>
        </a:p>
      </dsp:txBody>
      <dsp:txXfrm>
        <a:off x="0" y="2460625"/>
        <a:ext cx="5641974" cy="1230312"/>
      </dsp:txXfrm>
    </dsp:sp>
    <dsp:sp modelId="{A76B3FA5-64B8-46B9-85B3-CD396CCDA5DF}">
      <dsp:nvSpPr>
        <dsp:cNvPr id="0" name=""/>
        <dsp:cNvSpPr/>
      </dsp:nvSpPr>
      <dsp:spPr>
        <a:xfrm>
          <a:off x="0" y="3690937"/>
          <a:ext cx="564197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04DCD-95E1-47FC-AC67-C0F942319F1E}">
      <dsp:nvSpPr>
        <dsp:cNvPr id="0" name=""/>
        <dsp:cNvSpPr/>
      </dsp:nvSpPr>
      <dsp:spPr>
        <a:xfrm>
          <a:off x="0" y="3690937"/>
          <a:ext cx="5641974" cy="12303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Git stores certain types of objects as values and these are important to understand</a:t>
          </a:r>
          <a:endParaRPr lang="en-US" sz="2100" kern="1200"/>
        </a:p>
      </dsp:txBody>
      <dsp:txXfrm>
        <a:off x="0" y="3690937"/>
        <a:ext cx="5641974" cy="12303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A26070-9005-4464-9833-AA97F74C9533}">
      <dsp:nvSpPr>
        <dsp:cNvPr id="0" name=""/>
        <dsp:cNvSpPr/>
      </dsp:nvSpPr>
      <dsp:spPr>
        <a:xfrm>
          <a:off x="4724" y="697371"/>
          <a:ext cx="2123608" cy="637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812" tIns="167812" rIns="167812" bIns="1678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Blob</a:t>
          </a:r>
          <a:endParaRPr lang="en-US" sz="2400" kern="1200"/>
        </a:p>
      </dsp:txBody>
      <dsp:txXfrm>
        <a:off x="4724" y="697371"/>
        <a:ext cx="2123608" cy="637082"/>
      </dsp:txXfrm>
    </dsp:sp>
    <dsp:sp modelId="{9EE1129E-5FD1-4F75-A764-752194882293}">
      <dsp:nvSpPr>
        <dsp:cNvPr id="0" name=""/>
        <dsp:cNvSpPr/>
      </dsp:nvSpPr>
      <dsp:spPr>
        <a:xfrm>
          <a:off x="4724" y="1334453"/>
          <a:ext cx="2123608" cy="291006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65" tIns="209765" rIns="209765" bIns="20976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File contents</a:t>
          </a:r>
          <a:endParaRPr lang="en-US" sz="1800" kern="1200"/>
        </a:p>
      </dsp:txBody>
      <dsp:txXfrm>
        <a:off x="4724" y="1334453"/>
        <a:ext cx="2123608" cy="2910062"/>
      </dsp:txXfrm>
    </dsp:sp>
    <dsp:sp modelId="{DC5C88CF-5988-48B7-9C49-972F49CECFC6}">
      <dsp:nvSpPr>
        <dsp:cNvPr id="0" name=""/>
        <dsp:cNvSpPr/>
      </dsp:nvSpPr>
      <dsp:spPr>
        <a:xfrm>
          <a:off x="2236227" y="697371"/>
          <a:ext cx="2123608" cy="637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812" tIns="167812" rIns="167812" bIns="1678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Tree</a:t>
          </a:r>
          <a:endParaRPr lang="en-US" sz="2400" kern="1200"/>
        </a:p>
      </dsp:txBody>
      <dsp:txXfrm>
        <a:off x="2236227" y="697371"/>
        <a:ext cx="2123608" cy="637082"/>
      </dsp:txXfrm>
    </dsp:sp>
    <dsp:sp modelId="{EDA42C32-A14C-42E5-A443-AD1A47DC8F4D}">
      <dsp:nvSpPr>
        <dsp:cNvPr id="0" name=""/>
        <dsp:cNvSpPr/>
      </dsp:nvSpPr>
      <dsp:spPr>
        <a:xfrm>
          <a:off x="2236227" y="1334453"/>
          <a:ext cx="2123608" cy="291006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65" tIns="209765" rIns="209765" bIns="20976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Represents a directory and contents, has pointers to other trees and blobs</a:t>
          </a:r>
          <a:r>
            <a:rPr lang="en-US" sz="1800" kern="1200"/>
            <a:t> </a:t>
          </a:r>
        </a:p>
      </dsp:txBody>
      <dsp:txXfrm>
        <a:off x="2236227" y="1334453"/>
        <a:ext cx="2123608" cy="2910062"/>
      </dsp:txXfrm>
    </dsp:sp>
    <dsp:sp modelId="{B4AA7FBB-2B4D-4F0E-992A-AC24B5173B44}">
      <dsp:nvSpPr>
        <dsp:cNvPr id="0" name=""/>
        <dsp:cNvSpPr/>
      </dsp:nvSpPr>
      <dsp:spPr>
        <a:xfrm>
          <a:off x="4467730" y="697371"/>
          <a:ext cx="2123608" cy="6370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812" tIns="167812" rIns="167812" bIns="16781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Commit</a:t>
          </a:r>
          <a:endParaRPr lang="en-US" sz="2400" kern="1200"/>
        </a:p>
      </dsp:txBody>
      <dsp:txXfrm>
        <a:off x="4467730" y="697371"/>
        <a:ext cx="2123608" cy="637082"/>
      </dsp:txXfrm>
    </dsp:sp>
    <dsp:sp modelId="{538967FF-CC47-4981-883E-536C26DDD410}">
      <dsp:nvSpPr>
        <dsp:cNvPr id="0" name=""/>
        <dsp:cNvSpPr/>
      </dsp:nvSpPr>
      <dsp:spPr>
        <a:xfrm>
          <a:off x="4467730" y="1334453"/>
          <a:ext cx="2123608" cy="291006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765" tIns="209765" rIns="209765" bIns="209765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pointer to a tree (top level tree)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A pointer to previous commit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Some information about the commit (message, author, committer, timestamp)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400" kern="1200"/>
        </a:p>
      </dsp:txBody>
      <dsp:txXfrm>
        <a:off x="4467730" y="1334453"/>
        <a:ext cx="2123608" cy="29100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A4200-2972-42AB-A303-1CB4122EBDFC}">
      <dsp:nvSpPr>
        <dsp:cNvPr id="0" name=""/>
        <dsp:cNvSpPr/>
      </dsp:nvSpPr>
      <dsp:spPr>
        <a:xfrm>
          <a:off x="3405" y="5004"/>
          <a:ext cx="3320057" cy="1324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2 Blobs</a:t>
          </a:r>
          <a:endParaRPr lang="en-US" sz="4600" kern="1200"/>
        </a:p>
      </dsp:txBody>
      <dsp:txXfrm>
        <a:off x="3405" y="5004"/>
        <a:ext cx="3320057" cy="1324800"/>
      </dsp:txXfrm>
    </dsp:sp>
    <dsp:sp modelId="{BE860B6F-4208-4F1B-B5B0-2D658EFBFFB6}">
      <dsp:nvSpPr>
        <dsp:cNvPr id="0" name=""/>
        <dsp:cNvSpPr/>
      </dsp:nvSpPr>
      <dsp:spPr>
        <a:xfrm>
          <a:off x="3405" y="1329805"/>
          <a:ext cx="3320057" cy="20203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2AA928-19C0-43EE-B2C8-5CBF1B5EF5BD}">
      <dsp:nvSpPr>
        <dsp:cNvPr id="0" name=""/>
        <dsp:cNvSpPr/>
      </dsp:nvSpPr>
      <dsp:spPr>
        <a:xfrm>
          <a:off x="3788271" y="5004"/>
          <a:ext cx="3320057" cy="1324800"/>
        </a:xfrm>
        <a:prstGeom prst="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accent2">
              <a:hueOff val="-661686"/>
              <a:satOff val="746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1 Tree</a:t>
          </a:r>
          <a:endParaRPr lang="en-US" sz="4600" kern="1200"/>
        </a:p>
      </dsp:txBody>
      <dsp:txXfrm>
        <a:off x="3788271" y="5004"/>
        <a:ext cx="3320057" cy="1324800"/>
      </dsp:txXfrm>
    </dsp:sp>
    <dsp:sp modelId="{7EA720E1-30EB-4096-8432-CCBFF22AE387}">
      <dsp:nvSpPr>
        <dsp:cNvPr id="0" name=""/>
        <dsp:cNvSpPr/>
      </dsp:nvSpPr>
      <dsp:spPr>
        <a:xfrm>
          <a:off x="3788271" y="1329805"/>
          <a:ext cx="3320057" cy="2020320"/>
        </a:xfrm>
        <a:prstGeom prst="rect">
          <a:avLst/>
        </a:prstGeom>
        <a:solidFill>
          <a:schemeClr val="accent2">
            <a:tint val="40000"/>
            <a:alpha val="90000"/>
            <a:hueOff val="-920933"/>
            <a:satOff val="6135"/>
            <a:lumOff val="561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920933"/>
              <a:satOff val="6135"/>
              <a:lumOff val="5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A22C7-C204-4F81-8A5C-741C472601F4}">
      <dsp:nvSpPr>
        <dsp:cNvPr id="0" name=""/>
        <dsp:cNvSpPr/>
      </dsp:nvSpPr>
      <dsp:spPr>
        <a:xfrm>
          <a:off x="7573137" y="5004"/>
          <a:ext cx="3320057" cy="1324800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accent2">
              <a:hueOff val="-1323373"/>
              <a:satOff val="1492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7152" tIns="186944" rIns="327152" bIns="186944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1 Commit</a:t>
          </a:r>
          <a:endParaRPr lang="en-US" sz="4600" kern="1200"/>
        </a:p>
      </dsp:txBody>
      <dsp:txXfrm>
        <a:off x="7573137" y="5004"/>
        <a:ext cx="3320057" cy="1324800"/>
      </dsp:txXfrm>
    </dsp:sp>
    <dsp:sp modelId="{21E9AD6D-B9B5-4061-A8B4-71EEBD74B7CC}">
      <dsp:nvSpPr>
        <dsp:cNvPr id="0" name=""/>
        <dsp:cNvSpPr/>
      </dsp:nvSpPr>
      <dsp:spPr>
        <a:xfrm>
          <a:off x="7573137" y="1329805"/>
          <a:ext cx="3320057" cy="2020320"/>
        </a:xfrm>
        <a:prstGeom prst="rect">
          <a:avLst/>
        </a:prstGeom>
        <a:solidFill>
          <a:schemeClr val="accent2">
            <a:tint val="40000"/>
            <a:alpha val="90000"/>
            <a:hueOff val="-1841865"/>
            <a:satOff val="12270"/>
            <a:lumOff val="112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41865"/>
              <a:satOff val="12270"/>
              <a:lumOff val="11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3E20CA-606C-42CB-B92A-F710DF3928C4}">
      <dsp:nvSpPr>
        <dsp:cNvPr id="0" name=""/>
        <dsp:cNvSpPr/>
      </dsp:nvSpPr>
      <dsp:spPr>
        <a:xfrm>
          <a:off x="4535208" y="799590"/>
          <a:ext cx="6156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64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826874" y="842079"/>
        <a:ext cx="32312" cy="6462"/>
      </dsp:txXfrm>
    </dsp:sp>
    <dsp:sp modelId="{4D1FF572-F33A-4E0F-9BD1-EEB98AC62B5A}">
      <dsp:nvSpPr>
        <dsp:cNvPr id="0" name=""/>
        <dsp:cNvSpPr/>
      </dsp:nvSpPr>
      <dsp:spPr>
        <a:xfrm>
          <a:off x="1727244" y="2381"/>
          <a:ext cx="2809763" cy="1685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681" tIns="144520" rIns="137681" bIns="1445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Add to the index so the tree objects can be created</a:t>
          </a:r>
          <a:endParaRPr lang="en-US" sz="2500" kern="1200"/>
        </a:p>
      </dsp:txBody>
      <dsp:txXfrm>
        <a:off x="1727244" y="2381"/>
        <a:ext cx="2809763" cy="1685857"/>
      </dsp:txXfrm>
    </dsp:sp>
    <dsp:sp modelId="{E8D48867-AD31-44AF-BF10-0339C736A505}">
      <dsp:nvSpPr>
        <dsp:cNvPr id="0" name=""/>
        <dsp:cNvSpPr/>
      </dsp:nvSpPr>
      <dsp:spPr>
        <a:xfrm>
          <a:off x="3132126" y="1686439"/>
          <a:ext cx="3456008" cy="615645"/>
        </a:xfrm>
        <a:custGeom>
          <a:avLst/>
          <a:gdLst/>
          <a:ahLst/>
          <a:cxnLst/>
          <a:rect l="0" t="0" r="0" b="0"/>
          <a:pathLst>
            <a:path>
              <a:moveTo>
                <a:pt x="3456008" y="0"/>
              </a:moveTo>
              <a:lnTo>
                <a:pt x="3456008" y="324922"/>
              </a:lnTo>
              <a:lnTo>
                <a:pt x="0" y="324922"/>
              </a:lnTo>
              <a:lnTo>
                <a:pt x="0" y="61564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72233" y="1991031"/>
        <a:ext cx="175795" cy="6462"/>
      </dsp:txXfrm>
    </dsp:sp>
    <dsp:sp modelId="{71266761-5E94-49CB-A6A7-344F2D052E4D}">
      <dsp:nvSpPr>
        <dsp:cNvPr id="0" name=""/>
        <dsp:cNvSpPr/>
      </dsp:nvSpPr>
      <dsp:spPr>
        <a:xfrm>
          <a:off x="5183253" y="2381"/>
          <a:ext cx="2809763" cy="1685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681" tIns="144520" rIns="137681" bIns="1445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lower level commands exists we will use the simplest one - </a:t>
          </a:r>
          <a:r>
            <a:rPr lang="en-GB" sz="2500" b="1" kern="1200"/>
            <a:t>git add</a:t>
          </a:r>
          <a:endParaRPr lang="en-US" sz="2500" kern="1200"/>
        </a:p>
      </dsp:txBody>
      <dsp:txXfrm>
        <a:off x="5183253" y="2381"/>
        <a:ext cx="2809763" cy="1685857"/>
      </dsp:txXfrm>
    </dsp:sp>
    <dsp:sp modelId="{B0996E84-08BF-4F98-8FBC-1F983928F140}">
      <dsp:nvSpPr>
        <dsp:cNvPr id="0" name=""/>
        <dsp:cNvSpPr/>
      </dsp:nvSpPr>
      <dsp:spPr>
        <a:xfrm>
          <a:off x="1727244" y="2334485"/>
          <a:ext cx="2809763" cy="168585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681" tIns="144520" rIns="137681" bIns="14452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git add . </a:t>
          </a:r>
          <a:r>
            <a:rPr lang="en-GB" sz="2500" kern="1200"/>
            <a:t>stages all changes to the index</a:t>
          </a:r>
          <a:endParaRPr lang="en-US" sz="2500" kern="1200"/>
        </a:p>
      </dsp:txBody>
      <dsp:txXfrm>
        <a:off x="1727244" y="2334485"/>
        <a:ext cx="2809763" cy="168585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9C8B9-ABE6-47F7-AE26-C5E0900FC507}">
      <dsp:nvSpPr>
        <dsp:cNvPr id="0" name=""/>
        <dsp:cNvSpPr/>
      </dsp:nvSpPr>
      <dsp:spPr>
        <a:xfrm>
          <a:off x="1186" y="0"/>
          <a:ext cx="4627566" cy="402272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3" tIns="330200" rIns="36078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We can use </a:t>
          </a:r>
          <a:r>
            <a:rPr lang="en-GB" sz="2600" b="1" kern="1200"/>
            <a:t>git cat-file </a:t>
          </a:r>
          <a:r>
            <a:rPr lang="en-GB" sz="2600" kern="1200"/>
            <a:t>to inspect objects</a:t>
          </a:r>
          <a:endParaRPr lang="en-US" sz="2600" kern="1200"/>
        </a:p>
      </dsp:txBody>
      <dsp:txXfrm>
        <a:off x="1186" y="1528635"/>
        <a:ext cx="4627566" cy="2413635"/>
      </dsp:txXfrm>
    </dsp:sp>
    <dsp:sp modelId="{AED8B5C8-614E-4ED2-AD7F-DB9202CFC443}">
      <dsp:nvSpPr>
        <dsp:cNvPr id="0" name=""/>
        <dsp:cNvSpPr/>
      </dsp:nvSpPr>
      <dsp:spPr>
        <a:xfrm>
          <a:off x="1711560" y="402272"/>
          <a:ext cx="1206817" cy="12068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088" tIns="12700" rIns="9408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888294" y="579006"/>
        <a:ext cx="853349" cy="853349"/>
      </dsp:txXfrm>
    </dsp:sp>
    <dsp:sp modelId="{31ECC1B5-1B19-4443-8BA9-AF373C6E3C14}">
      <dsp:nvSpPr>
        <dsp:cNvPr id="0" name=""/>
        <dsp:cNvSpPr/>
      </dsp:nvSpPr>
      <dsp:spPr>
        <a:xfrm>
          <a:off x="1186" y="4022653"/>
          <a:ext cx="46275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E45EC4-E000-4D91-A0D3-B5A966A2234F}">
      <dsp:nvSpPr>
        <dsp:cNvPr id="0" name=""/>
        <dsp:cNvSpPr/>
      </dsp:nvSpPr>
      <dsp:spPr>
        <a:xfrm>
          <a:off x="5091509" y="0"/>
          <a:ext cx="4627566" cy="4022725"/>
        </a:xfrm>
        <a:prstGeom prst="rect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bg1">
              <a:lumMod val="9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783" tIns="330200" rIns="36078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We need to figure out the key of the objects to use git cat-file</a:t>
          </a:r>
          <a:endParaRPr lang="en-US" sz="2600" kern="1200"/>
        </a:p>
      </dsp:txBody>
      <dsp:txXfrm>
        <a:off x="5091509" y="1528635"/>
        <a:ext cx="4627566" cy="2413635"/>
      </dsp:txXfrm>
    </dsp:sp>
    <dsp:sp modelId="{189D8A69-33D4-4FF9-B97E-B5CB3A96C52E}">
      <dsp:nvSpPr>
        <dsp:cNvPr id="0" name=""/>
        <dsp:cNvSpPr/>
      </dsp:nvSpPr>
      <dsp:spPr>
        <a:xfrm>
          <a:off x="6801883" y="402272"/>
          <a:ext cx="1206817" cy="12068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4088" tIns="12700" rIns="94088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6978617" y="579006"/>
        <a:ext cx="853349" cy="853349"/>
      </dsp:txXfrm>
    </dsp:sp>
    <dsp:sp modelId="{59DB0376-684A-4DDD-B5B2-86B237022400}">
      <dsp:nvSpPr>
        <dsp:cNvPr id="0" name=""/>
        <dsp:cNvSpPr/>
      </dsp:nvSpPr>
      <dsp:spPr>
        <a:xfrm>
          <a:off x="5091509" y="4022653"/>
          <a:ext cx="46275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D6D6C4-8AF8-4F93-A8D6-C561BB24129E}">
      <dsp:nvSpPr>
        <dsp:cNvPr id="0" name=""/>
        <dsp:cNvSpPr/>
      </dsp:nvSpPr>
      <dsp:spPr>
        <a:xfrm>
          <a:off x="4884803" y="1631844"/>
          <a:ext cx="109279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92792" y="45720"/>
              </a:lnTo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03115" y="1671948"/>
        <a:ext cx="56169" cy="11233"/>
      </dsp:txXfrm>
    </dsp:sp>
    <dsp:sp modelId="{E7F1CD1D-5C03-4B25-B109-286BD79E075D}">
      <dsp:nvSpPr>
        <dsp:cNvPr id="0" name=""/>
        <dsp:cNvSpPr/>
      </dsp:nvSpPr>
      <dsp:spPr>
        <a:xfrm>
          <a:off x="2287" y="212270"/>
          <a:ext cx="4884315" cy="2930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336" tIns="251225" rIns="239336" bIns="251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One of gits selling points is how it treats everything as branch which makes a little easier to work with them</a:t>
          </a:r>
          <a:endParaRPr lang="en-US" sz="3500" kern="1200"/>
        </a:p>
      </dsp:txBody>
      <dsp:txXfrm>
        <a:off x="2287" y="212270"/>
        <a:ext cx="4884315" cy="2930589"/>
      </dsp:txXfrm>
    </dsp:sp>
    <dsp:sp modelId="{854BD92D-E82B-44BC-8408-283E82931733}">
      <dsp:nvSpPr>
        <dsp:cNvPr id="0" name=""/>
        <dsp:cNvSpPr/>
      </dsp:nvSpPr>
      <dsp:spPr>
        <a:xfrm>
          <a:off x="6009996" y="212270"/>
          <a:ext cx="4884315" cy="2930589"/>
        </a:xfrm>
        <a:prstGeom prst="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336" tIns="251225" rIns="239336" bIns="251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/>
            <a:t>This also helps explain some of the other things in the .git folder</a:t>
          </a:r>
          <a:endParaRPr lang="en-US" sz="3500" kern="1200"/>
        </a:p>
      </dsp:txBody>
      <dsp:txXfrm>
        <a:off x="6009996" y="212270"/>
        <a:ext cx="4884315" cy="29305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F3D6B0-AF66-4AC5-8179-92B15FE5745C}">
      <dsp:nvSpPr>
        <dsp:cNvPr id="0" name=""/>
        <dsp:cNvSpPr/>
      </dsp:nvSpPr>
      <dsp:spPr>
        <a:xfrm>
          <a:off x="8978026" y="1278958"/>
          <a:ext cx="91440" cy="584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49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DF708-EA31-41FC-A422-6CA1511B4A87}">
      <dsp:nvSpPr>
        <dsp:cNvPr id="0" name=""/>
        <dsp:cNvSpPr/>
      </dsp:nvSpPr>
      <dsp:spPr>
        <a:xfrm>
          <a:off x="6519907" y="1278958"/>
          <a:ext cx="91440" cy="5849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849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8494C4-BB58-4444-8C41-DEECFC48FFD8}">
      <dsp:nvSpPr>
        <dsp:cNvPr id="0" name=""/>
        <dsp:cNvSpPr/>
      </dsp:nvSpPr>
      <dsp:spPr>
        <a:xfrm>
          <a:off x="2878447" y="1278958"/>
          <a:ext cx="1229059" cy="5849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8606"/>
              </a:lnTo>
              <a:lnTo>
                <a:pt x="1229059" y="398606"/>
              </a:lnTo>
              <a:lnTo>
                <a:pt x="1229059" y="5849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AC46C-9ED4-4056-80CE-478DCBC84CE1}">
      <dsp:nvSpPr>
        <dsp:cNvPr id="0" name=""/>
        <dsp:cNvSpPr/>
      </dsp:nvSpPr>
      <dsp:spPr>
        <a:xfrm>
          <a:off x="1649387" y="1278958"/>
          <a:ext cx="1229059" cy="584920"/>
        </a:xfrm>
        <a:custGeom>
          <a:avLst/>
          <a:gdLst/>
          <a:ahLst/>
          <a:cxnLst/>
          <a:rect l="0" t="0" r="0" b="0"/>
          <a:pathLst>
            <a:path>
              <a:moveTo>
                <a:pt x="1229059" y="0"/>
              </a:moveTo>
              <a:lnTo>
                <a:pt x="1229059" y="398606"/>
              </a:lnTo>
              <a:lnTo>
                <a:pt x="0" y="398606"/>
              </a:lnTo>
              <a:lnTo>
                <a:pt x="0" y="584920"/>
              </a:lnTo>
            </a:path>
          </a:pathLst>
        </a:custGeom>
        <a:noFill/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FAB46D-3C27-43A7-B8E5-662AF9CD2938}">
      <dsp:nvSpPr>
        <dsp:cNvPr id="0" name=""/>
        <dsp:cNvSpPr/>
      </dsp:nvSpPr>
      <dsp:spPr>
        <a:xfrm>
          <a:off x="1872853" y="1853"/>
          <a:ext cx="2011188" cy="127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833FE5-3F16-4A58-AC50-C8AF6EC4351C}">
      <dsp:nvSpPr>
        <dsp:cNvPr id="0" name=""/>
        <dsp:cNvSpPr/>
      </dsp:nvSpPr>
      <dsp:spPr>
        <a:xfrm>
          <a:off x="2096318" y="214145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Lets create a branch per version</a:t>
          </a:r>
          <a:endParaRPr lang="en-US" sz="1800" kern="1200"/>
        </a:p>
      </dsp:txBody>
      <dsp:txXfrm>
        <a:off x="2133723" y="251550"/>
        <a:ext cx="1936378" cy="1202294"/>
      </dsp:txXfrm>
    </dsp:sp>
    <dsp:sp modelId="{3EF7B1FD-2FBC-4DF2-8CF6-386DEF874EA6}">
      <dsp:nvSpPr>
        <dsp:cNvPr id="0" name=""/>
        <dsp:cNvSpPr/>
      </dsp:nvSpPr>
      <dsp:spPr>
        <a:xfrm>
          <a:off x="643793" y="1863879"/>
          <a:ext cx="2011188" cy="1277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B68517-66A1-45D6-8893-599FCE4AB467}">
      <dsp:nvSpPr>
        <dsp:cNvPr id="0" name=""/>
        <dsp:cNvSpPr/>
      </dsp:nvSpPr>
      <dsp:spPr>
        <a:xfrm>
          <a:off x="867258" y="2076171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Git branch &lt;name&gt;</a:t>
          </a:r>
          <a:endParaRPr lang="en-US" sz="1800" kern="1200"/>
        </a:p>
      </dsp:txBody>
      <dsp:txXfrm>
        <a:off x="904663" y="2113576"/>
        <a:ext cx="1936378" cy="1202294"/>
      </dsp:txXfrm>
    </dsp:sp>
    <dsp:sp modelId="{EC465780-BE6F-4A5D-9785-EF8D3F60C92E}">
      <dsp:nvSpPr>
        <dsp:cNvPr id="0" name=""/>
        <dsp:cNvSpPr/>
      </dsp:nvSpPr>
      <dsp:spPr>
        <a:xfrm>
          <a:off x="3101912" y="1863879"/>
          <a:ext cx="2011188" cy="1277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785AB1-E08B-4EA9-90F7-4704509427B3}">
      <dsp:nvSpPr>
        <dsp:cNvPr id="0" name=""/>
        <dsp:cNvSpPr/>
      </dsp:nvSpPr>
      <dsp:spPr>
        <a:xfrm>
          <a:off x="3325378" y="2076171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(these are actually more correctly called forks)</a:t>
          </a:r>
          <a:endParaRPr lang="en-US" sz="1800" kern="1200"/>
        </a:p>
      </dsp:txBody>
      <dsp:txXfrm>
        <a:off x="3362783" y="2113576"/>
        <a:ext cx="1936378" cy="1202294"/>
      </dsp:txXfrm>
    </dsp:sp>
    <dsp:sp modelId="{0C42C38D-A484-47F2-BB8B-35F051729C45}">
      <dsp:nvSpPr>
        <dsp:cNvPr id="0" name=""/>
        <dsp:cNvSpPr/>
      </dsp:nvSpPr>
      <dsp:spPr>
        <a:xfrm>
          <a:off x="5560032" y="1853"/>
          <a:ext cx="2011188" cy="127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EAD84-9A1B-4B19-B8C8-8A02678FE0FE}">
      <dsp:nvSpPr>
        <dsp:cNvPr id="0" name=""/>
        <dsp:cNvSpPr/>
      </dsp:nvSpPr>
      <dsp:spPr>
        <a:xfrm>
          <a:off x="5783498" y="214145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Switch to the branch to update the version we print in Calculator.cs</a:t>
          </a:r>
          <a:endParaRPr lang="en-US" sz="1800" kern="1200"/>
        </a:p>
      </dsp:txBody>
      <dsp:txXfrm>
        <a:off x="5820903" y="251550"/>
        <a:ext cx="1936378" cy="1202294"/>
      </dsp:txXfrm>
    </dsp:sp>
    <dsp:sp modelId="{AD9F3502-9EEF-49AB-BF59-9184912E9C73}">
      <dsp:nvSpPr>
        <dsp:cNvPr id="0" name=""/>
        <dsp:cNvSpPr/>
      </dsp:nvSpPr>
      <dsp:spPr>
        <a:xfrm>
          <a:off x="5560032" y="1863879"/>
          <a:ext cx="2011188" cy="1277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62684C-6263-45C1-8B72-E29278BF1C96}">
      <dsp:nvSpPr>
        <dsp:cNvPr id="0" name=""/>
        <dsp:cNvSpPr/>
      </dsp:nvSpPr>
      <dsp:spPr>
        <a:xfrm>
          <a:off x="5783498" y="2076171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Git checkout &lt;name&gt;</a:t>
          </a:r>
          <a:endParaRPr lang="en-US" sz="1800" kern="1200"/>
        </a:p>
      </dsp:txBody>
      <dsp:txXfrm>
        <a:off x="5820903" y="2113576"/>
        <a:ext cx="1936378" cy="1202294"/>
      </dsp:txXfrm>
    </dsp:sp>
    <dsp:sp modelId="{5647751F-CA9A-4D8F-AFAC-0B8206F4825E}">
      <dsp:nvSpPr>
        <dsp:cNvPr id="0" name=""/>
        <dsp:cNvSpPr/>
      </dsp:nvSpPr>
      <dsp:spPr>
        <a:xfrm>
          <a:off x="8018152" y="1853"/>
          <a:ext cx="2011188" cy="1277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E8594-ED95-44F1-88E9-EC3697FA94C2}">
      <dsp:nvSpPr>
        <dsp:cNvPr id="0" name=""/>
        <dsp:cNvSpPr/>
      </dsp:nvSpPr>
      <dsp:spPr>
        <a:xfrm>
          <a:off x="8241617" y="214145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I’m lazy, there must be a faster way</a:t>
          </a:r>
          <a:endParaRPr lang="en-US" sz="1800" kern="1200"/>
        </a:p>
      </dsp:txBody>
      <dsp:txXfrm>
        <a:off x="8279022" y="251550"/>
        <a:ext cx="1936378" cy="1202294"/>
      </dsp:txXfrm>
    </dsp:sp>
    <dsp:sp modelId="{3F0BA29D-AE93-479E-9D1F-0181F7655DC3}">
      <dsp:nvSpPr>
        <dsp:cNvPr id="0" name=""/>
        <dsp:cNvSpPr/>
      </dsp:nvSpPr>
      <dsp:spPr>
        <a:xfrm>
          <a:off x="8018152" y="1863879"/>
          <a:ext cx="2011188" cy="12771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70F43-89F0-42B8-8153-262C68955EC7}">
      <dsp:nvSpPr>
        <dsp:cNvPr id="0" name=""/>
        <dsp:cNvSpPr/>
      </dsp:nvSpPr>
      <dsp:spPr>
        <a:xfrm>
          <a:off x="8241617" y="2076171"/>
          <a:ext cx="2011188" cy="12771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/>
            <a:t>git checkout –b &lt;name&gt;</a:t>
          </a:r>
          <a:endParaRPr lang="en-US" sz="1800" kern="1200"/>
        </a:p>
      </dsp:txBody>
      <dsp:txXfrm>
        <a:off x="8279022" y="2113576"/>
        <a:ext cx="1936378" cy="120229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0D5D9-11AB-49A7-9D40-FAC0D3A39D5D}">
      <dsp:nvSpPr>
        <dsp:cNvPr id="0" name=""/>
        <dsp:cNvSpPr/>
      </dsp:nvSpPr>
      <dsp:spPr>
        <a:xfrm>
          <a:off x="0" y="600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FC4CFD-8812-459E-9A71-76FA7FFDBF67}">
      <dsp:nvSpPr>
        <dsp:cNvPr id="0" name=""/>
        <dsp:cNvSpPr/>
      </dsp:nvSpPr>
      <dsp:spPr>
        <a:xfrm>
          <a:off x="0" y="600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Try and go to version 1 of the software and add a new statement that prints “HELP FOR VERSION 1”</a:t>
          </a:r>
          <a:endParaRPr lang="en-US" sz="2100" kern="1200"/>
        </a:p>
      </dsp:txBody>
      <dsp:txXfrm>
        <a:off x="0" y="600"/>
        <a:ext cx="5641974" cy="702864"/>
      </dsp:txXfrm>
    </dsp:sp>
    <dsp:sp modelId="{DB2E24E4-DC9C-4B76-B17B-4CD1DF49FE83}">
      <dsp:nvSpPr>
        <dsp:cNvPr id="0" name=""/>
        <dsp:cNvSpPr/>
      </dsp:nvSpPr>
      <dsp:spPr>
        <a:xfrm>
          <a:off x="0" y="703464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36A9CF7-5E5F-4C5D-BCAF-98E2335E251A}">
      <dsp:nvSpPr>
        <dsp:cNvPr id="0" name=""/>
        <dsp:cNvSpPr/>
      </dsp:nvSpPr>
      <dsp:spPr>
        <a:xfrm>
          <a:off x="0" y="703464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Mini Cheatsheet</a:t>
          </a:r>
          <a:endParaRPr lang="en-US" sz="2100" kern="1200"/>
        </a:p>
      </dsp:txBody>
      <dsp:txXfrm>
        <a:off x="0" y="703464"/>
        <a:ext cx="5641974" cy="702864"/>
      </dsp:txXfrm>
    </dsp:sp>
    <dsp:sp modelId="{E04D9D04-41CA-41F6-A8AE-40FE0FAE1A42}">
      <dsp:nvSpPr>
        <dsp:cNvPr id="0" name=""/>
        <dsp:cNvSpPr/>
      </dsp:nvSpPr>
      <dsp:spPr>
        <a:xfrm>
          <a:off x="0" y="1406328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5A5934-B513-41D1-8426-6D189470350D}">
      <dsp:nvSpPr>
        <dsp:cNvPr id="0" name=""/>
        <dsp:cNvSpPr/>
      </dsp:nvSpPr>
      <dsp:spPr>
        <a:xfrm>
          <a:off x="0" y="1406328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- git checkout &lt;branchname&gt;</a:t>
          </a:r>
          <a:endParaRPr lang="en-US" sz="2100" kern="1200"/>
        </a:p>
      </dsp:txBody>
      <dsp:txXfrm>
        <a:off x="0" y="1406328"/>
        <a:ext cx="5641974" cy="702864"/>
      </dsp:txXfrm>
    </dsp:sp>
    <dsp:sp modelId="{B31840DF-6FBA-4AD6-95D7-CF66F5966F11}">
      <dsp:nvSpPr>
        <dsp:cNvPr id="0" name=""/>
        <dsp:cNvSpPr/>
      </dsp:nvSpPr>
      <dsp:spPr>
        <a:xfrm>
          <a:off x="0" y="2109192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D07FDD8-4837-4100-B8E6-47B62C50B657}">
      <dsp:nvSpPr>
        <dsp:cNvPr id="0" name=""/>
        <dsp:cNvSpPr/>
      </dsp:nvSpPr>
      <dsp:spPr>
        <a:xfrm>
          <a:off x="0" y="2109192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- git add &lt;filename&gt; / git add . (adds all changed files)</a:t>
          </a:r>
          <a:endParaRPr lang="en-US" sz="2100" kern="1200"/>
        </a:p>
      </dsp:txBody>
      <dsp:txXfrm>
        <a:off x="0" y="2109192"/>
        <a:ext cx="5641974" cy="702864"/>
      </dsp:txXfrm>
    </dsp:sp>
    <dsp:sp modelId="{9424325D-0C4D-4F73-88F3-AE9C6525C06A}">
      <dsp:nvSpPr>
        <dsp:cNvPr id="0" name=""/>
        <dsp:cNvSpPr/>
      </dsp:nvSpPr>
      <dsp:spPr>
        <a:xfrm>
          <a:off x="0" y="2812057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184217-65AD-4D41-94DA-4ABA0BA56A10}">
      <dsp:nvSpPr>
        <dsp:cNvPr id="0" name=""/>
        <dsp:cNvSpPr/>
      </dsp:nvSpPr>
      <dsp:spPr>
        <a:xfrm>
          <a:off x="0" y="2812057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- git commit -m “&lt;commit message&gt;”</a:t>
          </a:r>
          <a:endParaRPr lang="en-US" sz="2100" kern="1200"/>
        </a:p>
      </dsp:txBody>
      <dsp:txXfrm>
        <a:off x="0" y="2812057"/>
        <a:ext cx="5641974" cy="702864"/>
      </dsp:txXfrm>
    </dsp:sp>
    <dsp:sp modelId="{5287B7AE-B366-42A3-9012-445944DE1F83}">
      <dsp:nvSpPr>
        <dsp:cNvPr id="0" name=""/>
        <dsp:cNvSpPr/>
      </dsp:nvSpPr>
      <dsp:spPr>
        <a:xfrm>
          <a:off x="0" y="3514921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B47765-89F4-4CE7-B209-1EDD2248328B}">
      <dsp:nvSpPr>
        <dsp:cNvPr id="0" name=""/>
        <dsp:cNvSpPr/>
      </dsp:nvSpPr>
      <dsp:spPr>
        <a:xfrm>
          <a:off x="0" y="3514921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- git status </a:t>
          </a:r>
          <a:endParaRPr lang="en-US" sz="2100" kern="1200"/>
        </a:p>
      </dsp:txBody>
      <dsp:txXfrm>
        <a:off x="0" y="3514921"/>
        <a:ext cx="5641974" cy="702864"/>
      </dsp:txXfrm>
    </dsp:sp>
    <dsp:sp modelId="{2CA64D26-32BD-4303-976A-A16E28C1BA9B}">
      <dsp:nvSpPr>
        <dsp:cNvPr id="0" name=""/>
        <dsp:cNvSpPr/>
      </dsp:nvSpPr>
      <dsp:spPr>
        <a:xfrm>
          <a:off x="0" y="4217785"/>
          <a:ext cx="564197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83000"/>
                <a:satMod val="10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74A55C-8274-4DEC-BC7E-FD7B5A5B77C1}">
      <dsp:nvSpPr>
        <dsp:cNvPr id="0" name=""/>
        <dsp:cNvSpPr/>
      </dsp:nvSpPr>
      <dsp:spPr>
        <a:xfrm>
          <a:off x="0" y="4217785"/>
          <a:ext cx="5641974" cy="702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/>
            <a:t>- git log –oneline </a:t>
          </a:r>
          <a:endParaRPr lang="en-US" sz="2100" kern="1200"/>
        </a:p>
      </dsp:txBody>
      <dsp:txXfrm>
        <a:off x="0" y="4217785"/>
        <a:ext cx="5641974" cy="702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3DD42-FD14-4855-98C3-181CA8A34E8E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55628-B95B-43D3-A7CC-8EAB53814EB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9639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type is intentional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4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There are three ways to ignore files – </a:t>
            </a:r>
            <a:endParaRPr lang="en-US"/>
          </a:p>
          <a:p>
            <a:r>
              <a:rPr lang="en-GB"/>
              <a:t>  Excludes</a:t>
            </a:r>
            <a:endParaRPr lang="en-US"/>
          </a:p>
          <a:p>
            <a:r>
              <a:rPr lang="en-GB"/>
              <a:t>  global ignore</a:t>
            </a:r>
            <a:endParaRPr lang="en-US"/>
          </a:p>
          <a:p>
            <a:r>
              <a:rPr lang="en-GB"/>
              <a:t>  local ignore</a:t>
            </a:r>
          </a:p>
          <a:p>
            <a:r>
              <a:rPr lang="en-GB"/>
              <a:t>The other two are homework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976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the .</a:t>
            </a:r>
            <a:r>
              <a:rPr lang="en-US" err="1"/>
              <a:t>gitignore</a:t>
            </a:r>
            <a:r>
              <a:rPr lang="en-US"/>
              <a:t> file with the content "bin" </a:t>
            </a:r>
          </a:p>
          <a:p>
            <a:r>
              <a:rPr lang="en-US"/>
              <a:t>This can be different patterns for excluding files </a:t>
            </a:r>
            <a:r>
              <a:rPr lang="en-US" err="1"/>
              <a:t>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06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Lower level git commands are very useful for understanding the internals of git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3879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about git status?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700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git cat-file for the curious!</a:t>
            </a:r>
          </a:p>
          <a:p>
            <a:pPr lvl="1"/>
            <a:r>
              <a:rPr lang="en-GB" dirty="0"/>
              <a:t>Pass it key (SHA1) value</a:t>
            </a:r>
          </a:p>
          <a:p>
            <a:pPr lvl="1"/>
            <a:r>
              <a:rPr lang="en-GB" dirty="0"/>
              <a:t>switches</a:t>
            </a:r>
          </a:p>
          <a:p>
            <a:pPr lvl="2"/>
            <a:r>
              <a:rPr lang="en-GB" dirty="0"/>
              <a:t>-p  (prints contents)</a:t>
            </a:r>
          </a:p>
          <a:p>
            <a:pPr lvl="2"/>
            <a:r>
              <a:rPr lang="en-GB" dirty="0"/>
              <a:t>-t describes the type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632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9525"/>
            <a:r>
              <a:rPr lang="en-GB">
                <a:solidFill>
                  <a:srgbClr val="FFFFFF"/>
                </a:solidFill>
              </a:rPr>
              <a:t>All the long weird alpha numeric strings we see are SHA1 hashes (which act as the keys of the objects)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3696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Commit message dialog will pop up</a:t>
            </a:r>
          </a:p>
          <a:p>
            <a:r>
              <a:rPr lang="en-US"/>
              <a:t>:x to save and exit </a:t>
            </a:r>
          </a:p>
          <a:p>
            <a:r>
              <a:rPr lang="en-US"/>
              <a:t>It will commit there after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4721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Creating the branch for version 1, and going 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352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think this might look like conceptually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969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More accurate depiction</a:t>
            </a:r>
          </a:p>
          <a:p>
            <a:r>
              <a:rPr lang="en-US"/>
              <a:t> - master and version branches point to ocd910c commit</a:t>
            </a:r>
          </a:p>
          <a:p>
            <a:r>
              <a:rPr lang="en-US"/>
              <a:t> - version 2 points to the new commit b8d89d0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32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647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expand it more by adding a help docs to version 1 of the software</a:t>
            </a:r>
          </a:p>
          <a:p>
            <a:r>
              <a:rPr lang="en-US" dirty="0"/>
              <a:t>After this which commit does the version branch ref point at?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882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Lets expand it more by adding a help docs to version 1 of the software</a:t>
            </a:r>
          </a:p>
          <a:p>
            <a:r>
              <a:rPr lang="en-US" dirty="0"/>
              <a:t>After this which commit does the version branch ref point 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1122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Lets expand it more by adding a help docs to version 1 of the software</a:t>
            </a:r>
          </a:p>
          <a:p>
            <a:r>
              <a:rPr lang="en-US"/>
              <a:t>After this which commit does the version branch ref point at?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37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Object model after commit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4458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 a diagram to make this more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0515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 the fix type commit hash is the same </a:t>
            </a:r>
          </a:p>
          <a:p>
            <a:r>
              <a:rPr lang="en-US"/>
              <a:t>Each merge resulted in an extra commit</a:t>
            </a:r>
          </a:p>
          <a:p>
            <a:r>
              <a:rPr lang="en-US"/>
              <a:t>The merge commit has two parents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22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What's the problem that's going to happen?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6240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92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Remote repositories are versions of your project that are hosted on the Internet or network somewhere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125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Hand out some git cheat sheets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91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923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typo is intentional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9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</a:t>
            </a:r>
            <a:r>
              <a:rPr lang="en-US" err="1"/>
              <a:t>lols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94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253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026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It’s the 70s</a:t>
            </a:r>
          </a:p>
          <a:p>
            <a:r>
              <a:rPr lang="en-GB"/>
              <a:t>Your calculator app is going to be sold on floppy disks</a:t>
            </a:r>
          </a:p>
          <a:p>
            <a:r>
              <a:rPr lang="en-GB"/>
              <a:t>You might have several version of your software at clients at any point in time</a:t>
            </a:r>
          </a:p>
          <a:p>
            <a:r>
              <a:rPr lang="en-GB"/>
              <a:t>You intend to support and maintain all versions for the next few years</a:t>
            </a:r>
          </a:p>
          <a:p>
            <a:r>
              <a:rPr lang="en-GB"/>
              <a:t>You have a team of several people that might need to work on the calculator program at the same time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162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olidFill>
                  <a:srgbClr val="FFFFFF"/>
                </a:solidFill>
              </a:rPr>
              <a:t>Different products tackle these in differing ways.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97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Lets create a local git repo to see how we could solve some of our 1970s problems</a:t>
            </a:r>
          </a:p>
          <a:p>
            <a:r>
              <a:rPr lang="en-GB"/>
              <a:t>download </a:t>
            </a:r>
            <a:r>
              <a:rPr lang="en-GB" err="1"/>
              <a:t>Cmder</a:t>
            </a:r>
            <a:r>
              <a:rPr lang="en-GB"/>
              <a:t> portable</a:t>
            </a:r>
          </a:p>
          <a:p>
            <a:pPr marL="91440" indent="9525">
              <a:buChar char="•"/>
            </a:pPr>
            <a:r>
              <a:rPr lang="en-GB">
                <a:hlinkClick r:id="rId3"/>
              </a:rPr>
              <a:t>https://github.com/</a:t>
            </a:r>
            <a:r>
              <a:rPr lang="en-GB"/>
              <a:t>cmderdev/cmder/releases</a:t>
            </a:r>
            <a:endParaRPr lang="en-US"/>
          </a:p>
          <a:p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005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 a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5403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Add a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55628-B95B-43D3-A7CC-8EAB53814EB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800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178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625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046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145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8197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58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47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737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308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18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4945D3F-DF9E-4C59-88FA-96780F98C53A}" type="datetimeFigureOut">
              <a:rPr lang="en-GB" smtClean="0"/>
              <a:t>26/06/2018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BEEB6AE-7487-4A69-B405-660F5C377789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34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rleaved_deltas" TargetMode="External"/><Relationship Id="rId2" Type="http://schemas.openxmlformats.org/officeDocument/2006/relationships/hyperlink" Target="https://en.wikipedia.org/wiki/Version_contro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Concurrent_Versions_System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-scm.com/book/gr/v2/Customizing-Git-Git-Hooks" TargetMode="External"/><Relationship Id="rId3" Type="http://schemas.openxmlformats.org/officeDocument/2006/relationships/hyperlink" Target="https://git-scm.com/docs/git-init" TargetMode="External"/><Relationship Id="rId7" Type="http://schemas.openxmlformats.org/officeDocument/2006/relationships/hyperlink" Target="https://git-scm.com/book/en/v2/Git-Internals-Plumbing-and-Porcelain" TargetMode="External"/><Relationship Id="rId2" Type="http://schemas.openxmlformats.org/officeDocument/2006/relationships/hyperlink" Target="https://stackoverflow.com/questions/2304087/what-is-head-in-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6866838/what-should-be-in-the-git-description-file" TargetMode="External"/><Relationship Id="rId5" Type="http://schemas.openxmlformats.org/officeDocument/2006/relationships/hyperlink" Target="https://help.github.com/articles/ignoring-files/" TargetMode="External"/><Relationship Id="rId10" Type="http://schemas.openxmlformats.org/officeDocument/2006/relationships/hyperlink" Target="https://git-scm.com/docs/git-push" TargetMode="External"/><Relationship Id="rId4" Type="http://schemas.openxmlformats.org/officeDocument/2006/relationships/hyperlink" Target="http://eagain.net/articles/git-for-computer-scientists/" TargetMode="External"/><Relationship Id="rId9" Type="http://schemas.openxmlformats.org/officeDocument/2006/relationships/hyperlink" Target="https://git-scm.com/book/en/v2/Git-Internals-Git-Referen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B1D1E03-A96A-49C6-B7AF-EE3CEC85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>
                <a:solidFill>
                  <a:schemeClr val="tx1">
                    <a:alpha val="80000"/>
                  </a:schemeClr>
                </a:solidFill>
              </a:rPr>
              <a:t>Source Control Fundamentals</a:t>
            </a:r>
          </a:p>
        </p:txBody>
      </p:sp>
    </p:spTree>
    <p:extLst>
      <p:ext uri="{BB962C8B-B14F-4D97-AF65-F5344CB8AC3E}">
        <p14:creationId xmlns:p14="http://schemas.microsoft.com/office/powerpoint/2010/main" val="87494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9343" y="620720"/>
            <a:ext cx="6442480" cy="559316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09960" y="4214336"/>
            <a:ext cx="512064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21695"/>
            <a:ext cx="4305009" cy="5592188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0" ty="-127000" sx="50000" sy="50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A54DF6-E2C8-4F52-92C8-0C0A0B34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120" y="1105351"/>
            <a:ext cx="5477071" cy="30239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200">
                <a:solidFill>
                  <a:schemeClr val="bg1"/>
                </a:solidFill>
              </a:rPr>
              <a:t>Imagine THIS situation…</a:t>
            </a:r>
          </a:p>
        </p:txBody>
      </p:sp>
    </p:spTree>
    <p:extLst>
      <p:ext uri="{BB962C8B-B14F-4D97-AF65-F5344CB8AC3E}">
        <p14:creationId xmlns:p14="http://schemas.microsoft.com/office/powerpoint/2010/main" val="151421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46FBB-E29D-42A4-8BBD-D8F3A457B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/>
          </a:blip>
          <a:srcRect t="11239" r="-1" b="13990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cxnSp>
        <p:nvCxnSpPr>
          <p:cNvPr id="35" name="Straight Connector 3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>
                <a:solidFill>
                  <a:schemeClr val="tx1"/>
                </a:solidFill>
              </a:rPr>
              <a:t>Its 1970...</a:t>
            </a:r>
            <a:endParaRPr lang="en-US" sz="6600" spc="200">
              <a:solidFill>
                <a:schemeClr val="tx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5748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>
                <a:solidFill>
                  <a:srgbClr val="FFFFFF"/>
                </a:solidFill>
              </a:rPr>
              <a:t>Multiple Version </a:t>
            </a:r>
          </a:p>
          <a:p>
            <a:r>
              <a:rPr lang="en-GB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>
                <a:solidFill>
                  <a:srgbClr val="FFFFFF"/>
                </a:solidFill>
              </a:rPr>
              <a:t>Ability to promote changes between versions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214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28" y="484632"/>
            <a:ext cx="11244036" cy="5880916"/>
          </a:xfrm>
          <a:prstGeom prst="rect">
            <a:avLst/>
          </a:prstGeom>
          <a:solidFill>
            <a:schemeClr val="bg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9935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CA0DBEE-77E6-4EED-A273-CA0A09494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56" y="806365"/>
            <a:ext cx="7020747" cy="52296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spc="200"/>
              <a:t>Ideas?</a:t>
            </a:r>
          </a:p>
        </p:txBody>
      </p:sp>
    </p:spTree>
    <p:extLst>
      <p:ext uri="{BB962C8B-B14F-4D97-AF65-F5344CB8AC3E}">
        <p14:creationId xmlns:p14="http://schemas.microsoft.com/office/powerpoint/2010/main" val="236401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58DF3-96DF-4DC9-A0F0-6775B327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Definition of 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A9B9-7C1D-48E6-97A1-2E4C15C9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GB"/>
              <a:t>A component of software configuration management, version </a:t>
            </a:r>
            <a:r>
              <a:rPr lang="en-GB" b="1"/>
              <a:t>control</a:t>
            </a:r>
            <a:r>
              <a:rPr lang="en-GB"/>
              <a:t>, also known as revision </a:t>
            </a:r>
            <a:r>
              <a:rPr lang="en-GB" b="1"/>
              <a:t>control</a:t>
            </a:r>
            <a:r>
              <a:rPr lang="en-GB"/>
              <a:t> or </a:t>
            </a:r>
            <a:r>
              <a:rPr lang="en-GB" b="1"/>
              <a:t>source control</a:t>
            </a:r>
            <a:r>
              <a:rPr lang="en-GB"/>
              <a:t>, is the management of changes to documents, computer programs, large web sites, and other collections of information.</a:t>
            </a:r>
          </a:p>
        </p:txBody>
      </p:sp>
    </p:spTree>
    <p:extLst>
      <p:ext uri="{BB962C8B-B14F-4D97-AF65-F5344CB8AC3E}">
        <p14:creationId xmlns:p14="http://schemas.microsoft.com/office/powerpoint/2010/main" val="21906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6AAD69-7C2C-41BA-8308-140B6FE6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en-GB"/>
              <a:t>What problem does VC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B38A1-92EB-48D7-96BF-62407268F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GB"/>
              <a:t>Allows multiple developers to collaborate on the same code base by</a:t>
            </a:r>
          </a:p>
          <a:p>
            <a:pPr marL="264795" lvl="1"/>
            <a:r>
              <a:rPr lang="en-GB"/>
              <a:t>Providing a mechanism to centrally store code </a:t>
            </a:r>
          </a:p>
          <a:p>
            <a:pPr marL="264795" lvl="1"/>
            <a:r>
              <a:rPr lang="en-GB"/>
              <a:t>Retrieve and modify the code</a:t>
            </a:r>
          </a:p>
          <a:p>
            <a:pPr marL="264795" lvl="1"/>
            <a:r>
              <a:rPr lang="en-GB"/>
              <a:t>Providing a readable audit of how the code has changed</a:t>
            </a:r>
          </a:p>
          <a:p>
            <a:pPr marL="264795" lvl="1"/>
            <a:r>
              <a:rPr lang="en-GB"/>
              <a:t>Providing a mechanism to deal with multiple parties changing the same files</a:t>
            </a:r>
          </a:p>
          <a:p>
            <a:pPr marL="264795" lvl="1"/>
            <a:r>
              <a:rPr lang="en-GB"/>
              <a:t>Providing a way to return to a previous state</a:t>
            </a:r>
          </a:p>
          <a:p>
            <a:pPr marL="457200" lvl="1" indent="0">
              <a:buNone/>
            </a:pPr>
            <a:endParaRPr lang="en-GB"/>
          </a:p>
          <a:p>
            <a:endParaRPr lang="en-GB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199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5010A4-964D-42F3-8CC9-921F3D99E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Quick History of Source Control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D2ABC-EF5A-4733-861F-D671E64A2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 In 1972 SCCS was designed to solve a specific set of problems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Source code takes up too much space because it is repeated in every version.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Passing fixes from one version to other versions is difficult.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It is hard to acquire information about when and where changes occurred.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Finding the exact version which the client has problems with is difficult.</a:t>
            </a:r>
            <a:endParaRPr lang="en-GB" b="1">
              <a:solidFill>
                <a:srgbClr val="FFFFFF"/>
              </a:solidFill>
            </a:endParaRPr>
          </a:p>
          <a:p>
            <a:pPr marL="264795" lvl="1"/>
            <a:endParaRPr lang="en-GB">
              <a:solidFill>
                <a:srgbClr val="FFFFFF"/>
              </a:solidFill>
            </a:endParaRPr>
          </a:p>
          <a:p>
            <a:r>
              <a:rPr lang="en-GB">
                <a:solidFill>
                  <a:srgbClr val="FFFFFF"/>
                </a:solidFill>
              </a:rPr>
              <a:t>Sounds like our exact problem!</a:t>
            </a:r>
          </a:p>
          <a:p>
            <a:endParaRPr lang="en-GB">
              <a:solidFill>
                <a:srgbClr val="FFFFFF"/>
              </a:solidFill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588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249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76EF69-8A4B-4542-BA8B-C66596962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B5755-E1BA-49F2-B2F8-89E2E1AAE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Using git like it’s 1972</a:t>
            </a:r>
          </a:p>
        </p:txBody>
      </p:sp>
    </p:spTree>
    <p:extLst>
      <p:ext uri="{BB962C8B-B14F-4D97-AF65-F5344CB8AC3E}">
        <p14:creationId xmlns:p14="http://schemas.microsoft.com/office/powerpoint/2010/main" val="4292948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1054-9C75-49EE-A7D6-6C18297F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Lets create a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63427-60CB-42FE-B796-FCB707879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GB"/>
              <a:t>Open the calculator directory in a </a:t>
            </a:r>
            <a:r>
              <a:rPr lang="en-GB" err="1"/>
              <a:t>cmder</a:t>
            </a:r>
            <a:r>
              <a:rPr lang="en-GB"/>
              <a:t> console window</a:t>
            </a:r>
            <a:endParaRPr lang="en-US"/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AC4F1-7DF3-45C7-BC55-12EC2ACF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4" y="3290206"/>
            <a:ext cx="9373146" cy="112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0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5A486-EFD7-4732-BEA7-0509A968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/>
              <a:t>What did that do?</a:t>
            </a:r>
          </a:p>
        </p:txBody>
      </p:sp>
      <p:graphicFrame>
        <p:nvGraphicFramePr>
          <p:cNvPr id="1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463920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1792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558DF3-96DF-4DC9-A0F0-6775B3271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Some code to use for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A9B9-7C1D-48E6-97A1-2E4C15C9D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We will use a hypothetical calculator app for the basis of discussing source control and what problems it solves.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011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599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24AD99-E4F1-4FE9-B42E-FFE02EB7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071" y="960120"/>
            <a:ext cx="3491852" cy="4940852"/>
          </a:xfrm>
          <a:prstGeom prst="rect">
            <a:avLst/>
          </a:prstGeom>
        </p:spPr>
      </p:pic>
      <p:cxnSp>
        <p:nvCxnSpPr>
          <p:cNvPr id="13" name="Straight Connector 1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E349F3-3D1B-455B-BD06-DFF5585C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59317"/>
            <a:ext cx="4389120" cy="1749552"/>
          </a:xfrm>
        </p:spPr>
        <p:txBody>
          <a:bodyPr>
            <a:normAutofit/>
          </a:bodyPr>
          <a:lstStyle/>
          <a:p>
            <a:r>
              <a:rPr lang="en-GB" sz="4400"/>
              <a:t>What do all these things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6B314-7BAA-424E-A04E-5514AEF5D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389120" cy="3931920"/>
          </a:xfrm>
        </p:spPr>
        <p:txBody>
          <a:bodyPr>
            <a:normAutofit/>
          </a:bodyPr>
          <a:lstStyle/>
          <a:p>
            <a:r>
              <a:rPr lang="en-GB" sz="1800" dirty="0"/>
              <a:t>For now we will focus on the most important git concepts related to versioning files and directories</a:t>
            </a:r>
          </a:p>
          <a:p>
            <a:r>
              <a:rPr lang="en-GB" sz="1800" dirty="0"/>
              <a:t>In order to understand these we need to discuss </a:t>
            </a:r>
            <a:r>
              <a:rPr lang="en-GB" sz="1800" b="1" dirty="0"/>
              <a:t>git objects</a:t>
            </a:r>
          </a:p>
          <a:p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 TYPE:</a:t>
            </a:r>
          </a:p>
          <a:p>
            <a:pPr marL="0" indent="0">
              <a:buNone/>
            </a:pPr>
            <a:r>
              <a:rPr lang="en-GB" sz="1800" b="1" dirty="0"/>
              <a:t>	 ls –la .git\</a:t>
            </a:r>
          </a:p>
        </p:txBody>
      </p:sp>
    </p:spTree>
    <p:extLst>
      <p:ext uri="{BB962C8B-B14F-4D97-AF65-F5344CB8AC3E}">
        <p14:creationId xmlns:p14="http://schemas.microsoft.com/office/powerpoint/2010/main" val="2629811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1D6047-7CEE-4940-B97D-7B4F34DE6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Git objects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3080674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322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AAC386-A18D-4525-AD1B-4D227ED34C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4C4AD0-FE94-4E84-ACA6-CC5BF1A1182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570B9A-2D78-45E3-A966-EC523258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GB"/>
              <a:t>Git objects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585542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002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342" y="907005"/>
            <a:ext cx="6909577" cy="5043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570B9A-2D78-45E3-A966-EC523258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3133581" cy="1499616"/>
          </a:xfrm>
        </p:spPr>
        <p:txBody>
          <a:bodyPr>
            <a:normAutofit/>
          </a:bodyPr>
          <a:lstStyle/>
          <a:p>
            <a:r>
              <a:rPr lang="en-GB" sz="4000"/>
              <a:t>Git objects in pictures</a:t>
            </a:r>
          </a:p>
        </p:txBody>
      </p:sp>
    </p:spTree>
    <p:extLst>
      <p:ext uri="{BB962C8B-B14F-4D97-AF65-F5344CB8AC3E}">
        <p14:creationId xmlns:p14="http://schemas.microsoft.com/office/powerpoint/2010/main" val="12691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04004B-C134-40E2-9F94-BE07A742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GB"/>
              <a:t>Adding my app to the 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458F-B44F-4E57-BDA8-E2CD748A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GB"/>
              <a:t>Which objects should exists after I commit?</a:t>
            </a:r>
          </a:p>
          <a:p>
            <a:pPr marL="264795" lvl="1"/>
            <a:r>
              <a:rPr lang="en-GB"/>
              <a:t>Determine the type and number of objects</a:t>
            </a:r>
          </a:p>
        </p:txBody>
      </p:sp>
    </p:spTree>
    <p:extLst>
      <p:ext uri="{BB962C8B-B14F-4D97-AF65-F5344CB8AC3E}">
        <p14:creationId xmlns:p14="http://schemas.microsoft.com/office/powerpoint/2010/main" val="3079439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604004B-C134-40E2-9F94-BE07A742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Adding my app to the source control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9439398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548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633B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8132E-0B2E-4469-B4F1-E0194DC21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529" b="-1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004B-C134-40E2-9F94-BE07A742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Adding my app to the source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458F-B44F-4E57-BDA8-E2CD748A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Git status – shows me the status of the current working copy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GB" dirty="0">
                <a:solidFill>
                  <a:srgbClr val="FFFFFF"/>
                </a:solidFill>
              </a:rPr>
              <a:t>Should I commit the bin/ (or </a:t>
            </a:r>
            <a:r>
              <a:rPr lang="en-GB" dirty="0" err="1">
                <a:solidFill>
                  <a:srgbClr val="FFFFFF"/>
                </a:solidFill>
              </a:rPr>
              <a:t>obj</a:t>
            </a:r>
            <a:r>
              <a:rPr lang="en-GB" dirty="0">
                <a:solidFill>
                  <a:srgbClr val="FFFFFF"/>
                </a:solidFill>
              </a:rPr>
              <a:t>) folder?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33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4004B-C134-40E2-9F94-BE07A742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Checking in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F458F-B44F-4E57-BDA8-E2CD748AF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The answer is usually no, but why?</a:t>
            </a:r>
          </a:p>
          <a:p>
            <a:r>
              <a:rPr lang="en-GB">
                <a:solidFill>
                  <a:srgbClr val="FFFFFF"/>
                </a:solidFill>
              </a:rPr>
              <a:t>Could manually add each file, but I’m way to lazy</a:t>
            </a:r>
          </a:p>
          <a:p>
            <a:r>
              <a:rPr lang="en-GB">
                <a:solidFill>
                  <a:srgbClr val="FFFFFF"/>
                </a:solidFill>
              </a:rPr>
              <a:t>How do I tell git to just ignore certain types of files or directories?</a:t>
            </a:r>
          </a:p>
          <a:p>
            <a:pPr marL="264795" lvl="1"/>
            <a:endParaRPr lang="en-GB">
              <a:solidFill>
                <a:srgbClr val="FFFFFF"/>
              </a:solidFill>
            </a:endParaRPr>
          </a:p>
          <a:p>
            <a:pPr marL="264795" lvl="1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686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21E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83A40-7B45-4D64-821A-90BE7DBDD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.gitignore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66588-B322-45A6-A380-A56E680C7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special file that tells git to ignore stuff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FA6926-60B3-4D8F-9899-DC76BCBEE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6" y="321733"/>
            <a:ext cx="7058307" cy="425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4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0848-1D87-4E4C-BC89-C8F982396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/>
              <a:t>Ok so how do I create my commit/tree/blobs?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72524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407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1BA7A-CDEF-4B3C-ACB3-A4444FD0E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will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47980-834A-40D2-A9D8-51693B2B1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Shell + Git = </a:t>
            </a:r>
            <a:r>
              <a:rPr lang="en-GB" dirty="0" err="1"/>
              <a:t>Cmder</a:t>
            </a:r>
            <a:endParaRPr lang="en-GB" dirty="0"/>
          </a:p>
          <a:p>
            <a:r>
              <a:rPr lang="en-GB" dirty="0"/>
              <a:t>Something to scaffold and build our program with = </a:t>
            </a:r>
            <a:r>
              <a:rPr lang="en-GB" dirty="0" err="1"/>
              <a:t>dotnet</a:t>
            </a:r>
            <a:r>
              <a:rPr lang="en-GB" dirty="0"/>
              <a:t> </a:t>
            </a:r>
            <a:r>
              <a:rPr lang="en-GB" dirty="0" err="1"/>
              <a:t>sdk</a:t>
            </a:r>
            <a:endParaRPr lang="en-GB" dirty="0"/>
          </a:p>
          <a:p>
            <a:r>
              <a:rPr lang="en-GB" dirty="0"/>
              <a:t>A text editor/IDE = Visual Studio Code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990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45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5DDCC5-613B-48AB-89FB-4C7A383BF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816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95BAD-F143-4760-9A25-BAB99CAD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Staging the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2B7A7-0999-4E18-BC05-98064BD79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Staging only creates some blobs. But you don’t have a commit or tree objects yet.</a:t>
            </a:r>
          </a:p>
          <a:p>
            <a:r>
              <a:rPr lang="en-GB">
                <a:solidFill>
                  <a:srgbClr val="FFFFFF"/>
                </a:solidFill>
              </a:rPr>
              <a:t>git status will now show you what you have staged as "changes to be commited"</a:t>
            </a:r>
          </a:p>
        </p:txBody>
      </p:sp>
    </p:spTree>
    <p:extLst>
      <p:ext uri="{BB962C8B-B14F-4D97-AF65-F5344CB8AC3E}">
        <p14:creationId xmlns:p14="http://schemas.microsoft.com/office/powerpoint/2010/main" val="402567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AECA5C-2A41-404F-BD44-F3FD5D21F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6" y="1133309"/>
            <a:ext cx="10917644" cy="231999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73AAA2-535D-4DA7-A853-AB78F33F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COMMIT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27E6-F277-46BF-8379-A085A04E4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Run the </a:t>
            </a:r>
            <a:r>
              <a:rPr lang="en-US" sz="1800" b="1">
                <a:solidFill>
                  <a:srgbClr val="FFFFFF"/>
                </a:solidFill>
              </a:rPr>
              <a:t>git commit </a:t>
            </a:r>
            <a:r>
              <a:rPr lang="en-US" sz="1800">
                <a:solidFill>
                  <a:srgbClr val="FFFFFF"/>
                </a:solidFill>
              </a:rPr>
              <a:t>and use the –m flag to add a commit message</a:t>
            </a:r>
            <a:endParaRPr lang="en-US" sz="1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7261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C530B-9870-47DF-8EBA-2ACED4EA9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6" y="801290"/>
            <a:ext cx="10917644" cy="298403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73AAA2-535D-4DA7-A853-AB78F33F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27E6-F277-46BF-8379-A085A04E4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git log – shows a log of commits</a:t>
            </a:r>
          </a:p>
        </p:txBody>
      </p:sp>
    </p:spTree>
    <p:extLst>
      <p:ext uri="{BB962C8B-B14F-4D97-AF65-F5344CB8AC3E}">
        <p14:creationId xmlns:p14="http://schemas.microsoft.com/office/powerpoint/2010/main" val="2848518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AAA2-535D-4DA7-A853-AB78F33F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/>
              <a:t>Digging deeper</a:t>
            </a:r>
          </a:p>
        </p:txBody>
      </p:sp>
      <p:graphicFrame>
        <p:nvGraphicFramePr>
          <p:cNvPr id="24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51338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92696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3AAA2-535D-4DA7-A853-AB78F33FD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902061" cy="1499616"/>
          </a:xfrm>
        </p:spPr>
        <p:txBody>
          <a:bodyPr>
            <a:normAutofit/>
          </a:bodyPr>
          <a:lstStyle/>
          <a:p>
            <a:r>
              <a:rPr lang="en-GB"/>
              <a:t>Digging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D27E6-F277-46BF-8379-A085A04E4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8" y="2286000"/>
            <a:ext cx="10536529" cy="3932238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GB"/>
              <a:t>Keys are based on SHA1 hashes of the file contents</a:t>
            </a:r>
          </a:p>
          <a:p>
            <a:r>
              <a:rPr lang="en-GB"/>
              <a:t>In the git objects directory </a:t>
            </a:r>
          </a:p>
          <a:p>
            <a:pPr marL="264795" lvl="1"/>
            <a:r>
              <a:rPr lang="en-GB"/>
              <a:t>the first two characters are used for a directory name </a:t>
            </a:r>
            <a:endParaRPr/>
          </a:p>
          <a:p>
            <a:pPr marL="264795" lvl="1"/>
            <a:r>
              <a:rPr lang="en-GB"/>
              <a:t>the rest are the name of the file within that directory</a:t>
            </a:r>
            <a:endParaRPr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241C-09E8-48A6-A7C3-EEFDE5796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675" y="4781550"/>
            <a:ext cx="10445523" cy="157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065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 strike="sngStrike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>
                <a:solidFill>
                  <a:srgbClr val="FFFFFF"/>
                </a:solidFill>
              </a:rPr>
              <a:t>Multiple Version </a:t>
            </a:r>
          </a:p>
          <a:p>
            <a:r>
              <a:rPr lang="en-GB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>
                <a:solidFill>
                  <a:srgbClr val="FFFFFF"/>
                </a:solidFill>
              </a:rPr>
              <a:t>Ability to promote changes between versions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498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6D18C07-B1F9-42F0-8956-B88FC37A674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8B7227-78C4-4771-88CA-B594DFFE2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/>
          <a:stretch/>
        </p:blipFill>
        <p:spPr>
          <a:xfrm>
            <a:off x="214009" y="352187"/>
            <a:ext cx="8172834" cy="4413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FB4E8D-9010-4939-B553-15274F55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Going back when things go wrong</a:t>
            </a:r>
          </a:p>
        </p:txBody>
      </p:sp>
    </p:spTree>
    <p:extLst>
      <p:ext uri="{BB962C8B-B14F-4D97-AF65-F5344CB8AC3E}">
        <p14:creationId xmlns:p14="http://schemas.microsoft.com/office/powerpoint/2010/main" val="22236907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85-C81A-41A0-A87A-38223F68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Commit your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EC96-5173-4684-B9F8-1E8C8FB26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GB" dirty="0"/>
              <a:t>Commit this new feature (can you remember which commands you need to use?)</a:t>
            </a:r>
          </a:p>
        </p:txBody>
      </p:sp>
    </p:spTree>
    <p:extLst>
      <p:ext uri="{BB962C8B-B14F-4D97-AF65-F5344CB8AC3E}">
        <p14:creationId xmlns:p14="http://schemas.microsoft.com/office/powerpoint/2010/main" val="1178726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85-C81A-41A0-A87A-38223F68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Commit your new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EC96-5173-4684-B9F8-1E8C8FB26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GB" dirty="0"/>
              <a:t>When you view the log you should see two commits</a:t>
            </a:r>
          </a:p>
          <a:p>
            <a:r>
              <a:rPr lang="en-GB" dirty="0"/>
              <a:t>To make the commits easier to read use –</a:t>
            </a:r>
            <a:r>
              <a:rPr lang="en-GB" dirty="0" err="1"/>
              <a:t>oneline</a:t>
            </a:r>
            <a:endParaRPr lang="en-GB" dirty="0"/>
          </a:p>
          <a:p>
            <a:r>
              <a:rPr lang="en-GB" dirty="0"/>
              <a:t>Notice the commit hashes are abbreviated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A45A2D-E98D-4966-8BDB-3C34735E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761" y="4385251"/>
            <a:ext cx="8776072" cy="15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897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85-C81A-41A0-A87A-38223F68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Lets fix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2EC96-5173-4684-B9F8-1E8C8FB26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GB"/>
              <a:t>Could edit the code and commit - or be lazy and let the git do it</a:t>
            </a:r>
          </a:p>
          <a:p>
            <a:r>
              <a:rPr lang="en-GB"/>
              <a:t>Use the revert command and provide the hash of the commit</a:t>
            </a:r>
          </a:p>
          <a:p>
            <a:r>
              <a:rPr lang="en-GB"/>
              <a:t>You can use the shortened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D5E72-EA89-4382-80A5-05789ABA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37" y="4401665"/>
            <a:ext cx="10484685" cy="9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16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7765E-904D-489F-AFB7-8E45DAC59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659861"/>
            <a:ext cx="9720072" cy="1499616"/>
          </a:xfrm>
        </p:spPr>
        <p:txBody>
          <a:bodyPr/>
          <a:lstStyle/>
          <a:p>
            <a:r>
              <a:rPr lang="en-GB" dirty="0"/>
              <a:t>Lets do a Diagnostic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C4D81-B3B8-481A-8FB0-42340EEC1A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Do you have </a:t>
            </a:r>
            <a:r>
              <a:rPr lang="en-GB" dirty="0" err="1"/>
              <a:t>cmder</a:t>
            </a:r>
            <a:r>
              <a:rPr lang="en-GB" dirty="0"/>
              <a:t>?</a:t>
            </a:r>
          </a:p>
          <a:p>
            <a:r>
              <a:rPr lang="en-GB" dirty="0"/>
              <a:t>- this icon in your start bar?</a:t>
            </a:r>
          </a:p>
          <a:p>
            <a:r>
              <a:rPr lang="en-GB" dirty="0"/>
              <a:t>- usually installed here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0992F-944F-4D95-9377-3FACC1A64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414" y="2644959"/>
            <a:ext cx="552450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D693D-C268-4674-8392-45BC3B7E8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14" y="3495291"/>
            <a:ext cx="2804618" cy="27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01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85-C81A-41A0-A87A-38223F68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Lets fix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DB64C-5ECD-4F0F-B4DD-6664AC66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1902084"/>
            <a:ext cx="8032939" cy="3183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C36A2A-0105-4A5A-AB43-05C7BF717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5366657"/>
            <a:ext cx="50101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362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7C85-C81A-41A0-A87A-38223F68E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Lets fix this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48E80-56CC-413C-A4AE-EA533AEE3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845" y="2852533"/>
            <a:ext cx="9666087" cy="179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2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 strike="sngStrike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 strike="sngStrike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>
                <a:solidFill>
                  <a:srgbClr val="FFFFFF"/>
                </a:solidFill>
              </a:rPr>
              <a:t>Multiple Version </a:t>
            </a:r>
          </a:p>
          <a:p>
            <a:r>
              <a:rPr lang="en-GB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>
                <a:solidFill>
                  <a:srgbClr val="FFFFFF"/>
                </a:solidFill>
              </a:rPr>
              <a:t>Ability to promote changes between versions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01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CB9A8A-33E7-46EA-9D79-FF5C97C52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  <a:extLst/>
          </a:blip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F3C245-80E0-4CF4-A9CE-479E3B05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tx1"/>
                </a:solidFill>
              </a:rPr>
              <a:t>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6315-CE32-4CA1-9567-67A85BE9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02336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GB"/>
              <a:t>Like as in a tree?</a:t>
            </a:r>
          </a:p>
          <a:p>
            <a:r>
              <a:rPr lang="en-GB"/>
              <a:t>Or more like graph theory</a:t>
            </a:r>
          </a:p>
          <a:p>
            <a:r>
              <a:rPr lang="en-GB"/>
              <a:t>Allows two (or more) parallel version of the files/software to exist at the same time </a:t>
            </a:r>
          </a:p>
          <a:p>
            <a:r>
              <a:rPr lang="en-GB"/>
              <a:t>Usually changes need to be incorporated (merged) across branches</a:t>
            </a:r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011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275" y="0"/>
            <a:ext cx="613803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10" y="321731"/>
            <a:ext cx="3278619" cy="36622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C7F0FD-5DB9-4306-84A7-0ACDD207B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894" y="1372665"/>
            <a:ext cx="2958039" cy="1560365"/>
          </a:xfrm>
          <a:prstGeom prst="rect">
            <a:avLst/>
          </a:prstGeom>
        </p:spPr>
      </p:pic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0625" y="4157447"/>
            <a:ext cx="3206709" cy="231228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E1424-ACBD-4771-890F-14A87FAB4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99" y="4739992"/>
            <a:ext cx="2880360" cy="1147192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2872" y="1665817"/>
            <a:ext cx="2014462" cy="2318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8513" y="311970"/>
            <a:ext cx="2028821" cy="1180366"/>
          </a:xfrm>
          <a:prstGeom prst="rect">
            <a:avLst/>
          </a:prstGeom>
          <a:solidFill>
            <a:schemeClr val="accent1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E5729-6718-44E5-85D7-70E90D59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5364" y="2205723"/>
            <a:ext cx="1708795" cy="1214488"/>
          </a:xfrm>
          <a:prstGeom prst="rect">
            <a:avLst/>
          </a:prstGeom>
        </p:spPr>
      </p:pic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5008" y="4157447"/>
            <a:ext cx="2102442" cy="23122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7A125-94DE-4A7A-8DF0-FDCBEE0F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94" y="4904278"/>
            <a:ext cx="1789339" cy="818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F3C245-80E0-4CF4-A9CE-479E3B053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4732244" cy="1499616"/>
          </a:xfrm>
        </p:spPr>
        <p:txBody>
          <a:bodyPr>
            <a:normAutofit/>
          </a:bodyPr>
          <a:lstStyle/>
          <a:p>
            <a:r>
              <a:rPr lang="en-GB" sz="4800"/>
              <a:t>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6315-CE32-4CA1-9567-67A85BE95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656236" cy="4023360"/>
          </a:xfrm>
        </p:spPr>
        <p:txBody>
          <a:bodyPr>
            <a:normAutofit/>
          </a:bodyPr>
          <a:lstStyle/>
          <a:p>
            <a:r>
              <a:rPr lang="en-GB" sz="2000"/>
              <a:t>Many different approaches and strategies</a:t>
            </a:r>
          </a:p>
          <a:p>
            <a:r>
              <a:rPr lang="en-GB" sz="2000"/>
              <a:t>There should (and usually is) a specific reason for adopting a strategy and should always be justified</a:t>
            </a:r>
          </a:p>
          <a:p>
            <a:r>
              <a:rPr lang="en-GB" sz="2000"/>
              <a:t>A topic to itself with plenty of differing opinions</a:t>
            </a:r>
          </a:p>
          <a:p>
            <a:r>
              <a:rPr lang="en-GB" sz="2000"/>
              <a:t>Undeniable truths </a:t>
            </a:r>
          </a:p>
          <a:p>
            <a:pPr lvl="1"/>
            <a:r>
              <a:rPr lang="en-GB" sz="2000"/>
              <a:t>They introduce complexity </a:t>
            </a:r>
          </a:p>
          <a:p>
            <a:pPr lvl="1"/>
            <a:r>
              <a:rPr lang="en-GB" sz="2000"/>
              <a:t>The longer they exist and diverge, the harder the merge</a:t>
            </a:r>
          </a:p>
          <a:p>
            <a:pPr marL="457200" lvl="1" indent="0">
              <a:buNone/>
            </a:pPr>
            <a:r>
              <a:rPr lang="en-GB" sz="2000"/>
              <a:t>(fondly referred to as merge parties)</a:t>
            </a:r>
          </a:p>
          <a:p>
            <a:pPr lvl="1"/>
            <a:endParaRPr lang="en-GB" sz="2000"/>
          </a:p>
          <a:p>
            <a:pPr lvl="1"/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20697692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A411-9DA5-4DA3-BFD2-56E88C835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 and Branches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15753-95FD-47B7-9794-53DB974A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GB"/>
              <a:t>You are already working on a branch called </a:t>
            </a:r>
            <a:r>
              <a:rPr lang="en-GB" b="1"/>
              <a:t>master</a:t>
            </a:r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C014E-D44F-422D-8309-629D0D73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281" y="3902481"/>
            <a:ext cx="6430608" cy="7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1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352A411-9DA5-4DA3-BFD2-56E88C835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Git and Branches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991424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5002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5688020" cy="62145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D024E-10C1-493D-89F6-E7477515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98" y="965200"/>
            <a:ext cx="4689938" cy="481559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Types of Ref(erence)s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8B91-3235-494D-BAD8-065075A45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Branch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Is a named reference to a commit 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Can change which commit it points at 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HEAD is the reference to the current branch of your working copy</a:t>
            </a:r>
          </a:p>
          <a:p>
            <a:pPr marL="264795" lvl="1"/>
            <a:r>
              <a:rPr lang="en-GB">
                <a:solidFill>
                  <a:srgbClr val="FFFFFF"/>
                </a:solidFill>
              </a:rPr>
              <a:t>HEAD will change every time you commit to point to the new commit</a:t>
            </a:r>
          </a:p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4736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6A8E33-F2CF-4133-8A2E-D47754035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A hypothetical branching model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013547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4235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CBE1B-9A55-45D9-8046-115C5BE87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86" y="609711"/>
            <a:ext cx="7623212" cy="21369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39866C-9A7F-418F-864F-03483CF22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85" y="3862055"/>
            <a:ext cx="7804079" cy="175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41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880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5DE85-5C39-4D17-8EC4-97BD6A9F5B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6" r="3" b="268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0CAD4-6737-4E9E-A6C3-9D845203E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Worlds simplest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AFEFC-1FF5-459D-8EB8-C051ABAAC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Create a place to work in</a:t>
            </a:r>
          </a:p>
        </p:txBody>
      </p:sp>
    </p:spTree>
    <p:extLst>
      <p:ext uri="{BB962C8B-B14F-4D97-AF65-F5344CB8AC3E}">
        <p14:creationId xmlns:p14="http://schemas.microsoft.com/office/powerpoint/2010/main" val="3483627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B0B426-CC97-4350-A757-30D934E2A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52" y="1020172"/>
            <a:ext cx="10400656" cy="1903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A584DE-5133-48A0-9ECD-028C5E658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653" y="3164071"/>
            <a:ext cx="10400656" cy="254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40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4B3F5F5-166C-4694-B20A-3F8218AF7D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67A204-FB90-4B26-B155-3FA8064AD2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>
            <a:solidFill>
              <a:srgbClr val="D01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742AEE-4B60-430F-9D58-2755A990E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5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251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C97BA9-4768-4EC8-82BD-D50314EE364F}"/>
              </a:ext>
            </a:extLst>
          </p:cNvPr>
          <p:cNvSpPr/>
          <p:nvPr/>
        </p:nvSpPr>
        <p:spPr>
          <a:xfrm>
            <a:off x="5238750" y="1905000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master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24793-753C-483C-B1F6-52D694777B32}"/>
              </a:ext>
            </a:extLst>
          </p:cNvPr>
          <p:cNvSpPr/>
          <p:nvPr/>
        </p:nvSpPr>
        <p:spPr>
          <a:xfrm>
            <a:off x="3676650" y="4238625"/>
            <a:ext cx="1558456" cy="874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883B-36C4-44D3-9518-348ADB9E8890}"/>
              </a:ext>
            </a:extLst>
          </p:cNvPr>
          <p:cNvSpPr/>
          <p:nvPr/>
        </p:nvSpPr>
        <p:spPr>
          <a:xfrm>
            <a:off x="6715125" y="4181475"/>
            <a:ext cx="1423283" cy="930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57C6A6-2567-4020-AABA-F7E4B05954D6}"/>
              </a:ext>
            </a:extLst>
          </p:cNvPr>
          <p:cNvCxnSpPr>
            <a:cxnSpLocks/>
          </p:cNvCxnSpPr>
          <p:nvPr/>
        </p:nvCxnSpPr>
        <p:spPr>
          <a:xfrm flipV="1">
            <a:off x="4457700" y="2800350"/>
            <a:ext cx="1568685" cy="143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77B61B-7FE3-43EA-AF6D-184A611E8BC4}"/>
              </a:ext>
            </a:extLst>
          </p:cNvPr>
          <p:cNvCxnSpPr>
            <a:cxnSpLocks/>
          </p:cNvCxnSpPr>
          <p:nvPr/>
        </p:nvCxnSpPr>
        <p:spPr>
          <a:xfrm flipH="1" flipV="1">
            <a:off x="6029325" y="2800350"/>
            <a:ext cx="1402204" cy="138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7287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C97BA9-4768-4EC8-82BD-D50314EE364F}"/>
              </a:ext>
            </a:extLst>
          </p:cNvPr>
          <p:cNvSpPr/>
          <p:nvPr/>
        </p:nvSpPr>
        <p:spPr>
          <a:xfrm>
            <a:off x="6798468" y="1064150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383450f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24793-753C-483C-B1F6-52D694777B32}"/>
              </a:ext>
            </a:extLst>
          </p:cNvPr>
          <p:cNvSpPr/>
          <p:nvPr/>
        </p:nvSpPr>
        <p:spPr>
          <a:xfrm>
            <a:off x="9562755" y="1061002"/>
            <a:ext cx="1558456" cy="8746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A883B-36C4-44D3-9518-348ADB9E8890}"/>
              </a:ext>
            </a:extLst>
          </p:cNvPr>
          <p:cNvSpPr/>
          <p:nvPr/>
        </p:nvSpPr>
        <p:spPr>
          <a:xfrm>
            <a:off x="9697928" y="3104986"/>
            <a:ext cx="1423283" cy="930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57C6A6-2567-4020-AABA-F7E4B05954D6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8370093" y="1498324"/>
            <a:ext cx="1192662" cy="13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A77B61B-7FE3-43EA-AF6D-184A611E8BC4}"/>
              </a:ext>
            </a:extLst>
          </p:cNvPr>
          <p:cNvCxnSpPr>
            <a:cxnSpLocks/>
            <a:stCxn id="9" idx="1"/>
            <a:endCxn id="16" idx="3"/>
          </p:cNvCxnSpPr>
          <p:nvPr/>
        </p:nvCxnSpPr>
        <p:spPr>
          <a:xfrm flipH="1">
            <a:off x="8363509" y="3570137"/>
            <a:ext cx="1334419" cy="17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615638B-02DE-48FB-87D8-F609EE5D4AFB}"/>
              </a:ext>
            </a:extLst>
          </p:cNvPr>
          <p:cNvSpPr/>
          <p:nvPr/>
        </p:nvSpPr>
        <p:spPr>
          <a:xfrm>
            <a:off x="4226853" y="1001864"/>
            <a:ext cx="1571625" cy="8953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master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5A118E-EAD0-4A93-8A8E-F3F1FA87B47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867399" y="1511825"/>
            <a:ext cx="931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779EF-68FD-4EA3-A2D5-DD979345342A}"/>
              </a:ext>
            </a:extLst>
          </p:cNvPr>
          <p:cNvSpPr/>
          <p:nvPr/>
        </p:nvSpPr>
        <p:spPr>
          <a:xfrm>
            <a:off x="6791884" y="3139937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6391fcc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C5254F4-50BB-4614-8E0E-D690BFBA1D13}"/>
              </a:ext>
            </a:extLst>
          </p:cNvPr>
          <p:cNvCxnSpPr>
            <a:stCxn id="16" idx="0"/>
            <a:endCxn id="7" idx="2"/>
          </p:cNvCxnSpPr>
          <p:nvPr/>
        </p:nvCxnSpPr>
        <p:spPr>
          <a:xfrm flipV="1">
            <a:off x="7577697" y="1959500"/>
            <a:ext cx="6584" cy="118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9B5BD6A-ADCA-4871-BA00-36D461D7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8" y="4602916"/>
            <a:ext cx="9426507" cy="21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833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FFEA4-64C0-43E9-AC28-A9DBFB674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Make a change to version 1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04AA58-4836-42AA-8FC2-FBD0A1A988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2043470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7229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F21BE3-387D-4EFF-A0C1-4E806C83F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70" y="675185"/>
            <a:ext cx="10905066" cy="318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5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FE4472-2B7F-4073-AB64-E5748F064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7" r="1" b="1123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974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548686-C4AB-4058-A172-5EAABF04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57258"/>
            <a:ext cx="10905066" cy="53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14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2893DF-19DB-4DA9-85D3-76BABB5AA783}"/>
              </a:ext>
            </a:extLst>
          </p:cNvPr>
          <p:cNvSpPr/>
          <p:nvPr/>
        </p:nvSpPr>
        <p:spPr>
          <a:xfrm>
            <a:off x="5353050" y="2095500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383450f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F67B1-3BE3-490D-81D9-1018C5F75403}"/>
              </a:ext>
            </a:extLst>
          </p:cNvPr>
          <p:cNvSpPr/>
          <p:nvPr/>
        </p:nvSpPr>
        <p:spPr>
          <a:xfrm>
            <a:off x="8639175" y="3378679"/>
            <a:ext cx="1558456" cy="87464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A424F3-034A-4674-A381-AB5062AD4543}"/>
              </a:ext>
            </a:extLst>
          </p:cNvPr>
          <p:cNvSpPr/>
          <p:nvPr/>
        </p:nvSpPr>
        <p:spPr>
          <a:xfrm>
            <a:off x="2333625" y="3362325"/>
            <a:ext cx="1423283" cy="93030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version2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F109D9-2560-4B7F-A80A-32137212312F}"/>
              </a:ext>
            </a:extLst>
          </p:cNvPr>
          <p:cNvCxnSpPr>
            <a:cxnSpLocks/>
          </p:cNvCxnSpPr>
          <p:nvPr/>
        </p:nvCxnSpPr>
        <p:spPr>
          <a:xfrm flipH="1">
            <a:off x="8258175" y="3822052"/>
            <a:ext cx="371619" cy="20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E82BD2-57AF-4BC6-8F98-E3F391AC2D23}"/>
              </a:ext>
            </a:extLst>
          </p:cNvPr>
          <p:cNvCxnSpPr>
            <a:cxnSpLocks/>
          </p:cNvCxnSpPr>
          <p:nvPr/>
        </p:nvCxnSpPr>
        <p:spPr>
          <a:xfrm flipV="1">
            <a:off x="3790950" y="3810000"/>
            <a:ext cx="681871" cy="1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E7DAD3-601E-4183-A091-128B17911949}"/>
              </a:ext>
            </a:extLst>
          </p:cNvPr>
          <p:cNvSpPr/>
          <p:nvPr/>
        </p:nvSpPr>
        <p:spPr>
          <a:xfrm>
            <a:off x="2990850" y="2114550"/>
            <a:ext cx="1571625" cy="8953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master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030320-6657-4386-827B-AD06AEE23056}"/>
              </a:ext>
            </a:extLst>
          </p:cNvPr>
          <p:cNvCxnSpPr>
            <a:cxnSpLocks/>
          </p:cNvCxnSpPr>
          <p:nvPr/>
        </p:nvCxnSpPr>
        <p:spPr>
          <a:xfrm flipV="1">
            <a:off x="4562475" y="2543175"/>
            <a:ext cx="790575" cy="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CA8CCD-0B0B-47C3-906D-4959ED348F58}"/>
              </a:ext>
            </a:extLst>
          </p:cNvPr>
          <p:cNvSpPr/>
          <p:nvPr/>
        </p:nvSpPr>
        <p:spPr>
          <a:xfrm>
            <a:off x="4476750" y="3362325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6391fcc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D90843-9A0B-48F4-A7BD-C08B60D2F47E}"/>
              </a:ext>
            </a:extLst>
          </p:cNvPr>
          <p:cNvCxnSpPr>
            <a:cxnSpLocks/>
          </p:cNvCxnSpPr>
          <p:nvPr/>
        </p:nvCxnSpPr>
        <p:spPr>
          <a:xfrm flipV="1">
            <a:off x="5257800" y="2990850"/>
            <a:ext cx="87630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C0DB4D6-BEA2-4C23-9AF5-B194449766AD}"/>
              </a:ext>
            </a:extLst>
          </p:cNvPr>
          <p:cNvSpPr/>
          <p:nvPr/>
        </p:nvSpPr>
        <p:spPr>
          <a:xfrm>
            <a:off x="6677025" y="3333750"/>
            <a:ext cx="1571625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ff68ff0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B122D5-F17D-4133-914E-ECD09EB88B81}"/>
              </a:ext>
            </a:extLst>
          </p:cNvPr>
          <p:cNvCxnSpPr>
            <a:cxnSpLocks/>
          </p:cNvCxnSpPr>
          <p:nvPr/>
        </p:nvCxnSpPr>
        <p:spPr>
          <a:xfrm flipH="1" flipV="1">
            <a:off x="6134100" y="2990850"/>
            <a:ext cx="1323975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6AE098-1209-460E-B863-76720121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5246613"/>
            <a:ext cx="5334000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20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 strike="sngStrike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 strike="sngStrike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 strike="sngStrike">
                <a:solidFill>
                  <a:srgbClr val="FFFFFF"/>
                </a:solidFill>
              </a:rPr>
              <a:t>Multiple Version</a:t>
            </a:r>
            <a:r>
              <a:rPr lang="en-GB">
                <a:solidFill>
                  <a:srgbClr val="FFFFFF"/>
                </a:solidFill>
              </a:rPr>
              <a:t> </a:t>
            </a:r>
          </a:p>
          <a:p>
            <a:r>
              <a:rPr lang="en-GB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>
                <a:solidFill>
                  <a:srgbClr val="FFFFFF"/>
                </a:solidFill>
              </a:rPr>
              <a:t>Ability to promote changes between versions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221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30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0" name="Straight Connector 34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36">
            <a:extLst>
              <a:ext uri="{FF2B5EF4-FFF2-40B4-BE49-F238E27FC236}">
                <a16:creationId xmlns:a16="http://schemas.microsoft.com/office/drawing/2014/main" id="{774A886E-E8EF-48CC-8764-20EAE4538C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38">
            <a:extLst>
              <a:ext uri="{FF2B5EF4-FFF2-40B4-BE49-F238E27FC236}">
                <a16:creationId xmlns:a16="http://schemas.microsoft.com/office/drawing/2014/main" id="{EB1993F9-CFC5-495F-9F26-1995344535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1704" y="4831176"/>
            <a:ext cx="2743200" cy="0"/>
          </a:xfrm>
          <a:prstGeom prst="line">
            <a:avLst/>
          </a:prstGeom>
          <a:ln>
            <a:solidFill>
              <a:srgbClr val="84B5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E1320CD-C7C8-493A-8CE7-F21CEF1FE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" r="13799" b="-2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F7C1D2-F889-4B15-ACCA-44D6A8FF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40771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Create the program</a:t>
            </a:r>
          </a:p>
        </p:txBody>
      </p:sp>
    </p:spTree>
    <p:extLst>
      <p:ext uri="{BB962C8B-B14F-4D97-AF65-F5344CB8AC3E}">
        <p14:creationId xmlns:p14="http://schemas.microsoft.com/office/powerpoint/2010/main" val="3433172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4D8B4D3-C9AB-48BC-9567-DC9EA222D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984" y="1843334"/>
            <a:ext cx="6896936" cy="3172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41DFD4-B3D4-4273-B2F4-9F1685C9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Lets fix that NAMESPACE in version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C3F3F-F895-4E36-AED1-3DB4373B0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806" y="3849539"/>
            <a:ext cx="3378098" cy="2367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chemeClr val="tx1">
                    <a:lumMod val="95000"/>
                    <a:lumOff val="5000"/>
                  </a:schemeClr>
                </a:solidFill>
              </a:rPr>
              <a:t>We will go with fix in master, then merge to specific versions</a:t>
            </a:r>
          </a:p>
        </p:txBody>
      </p:sp>
    </p:spTree>
    <p:extLst>
      <p:ext uri="{BB962C8B-B14F-4D97-AF65-F5344CB8AC3E}">
        <p14:creationId xmlns:p14="http://schemas.microsoft.com/office/powerpoint/2010/main" val="2032442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3D48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79992-22A9-4B61-A7EB-36A37D9BDA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554" b="-2"/>
          <a:stretch/>
        </p:blipFill>
        <p:spPr>
          <a:xfrm>
            <a:off x="327547" y="321733"/>
            <a:ext cx="7058306" cy="410739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A51B7-126F-421E-81AF-0AEFFD5B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Merge MASTER to v1 and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965-A1DB-4FEE-9D90-9A98687E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Switch to each branch and do the following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git merge master</a:t>
            </a:r>
          </a:p>
          <a:p>
            <a:pPr lvl="1"/>
            <a:endParaRPr lang="en-GB">
              <a:solidFill>
                <a:srgbClr val="FFFFFF"/>
              </a:solidFill>
            </a:endParaRPr>
          </a:p>
          <a:p>
            <a:pPr lvl="1"/>
            <a:endParaRPr lang="en-GB">
              <a:solidFill>
                <a:srgbClr val="FFFFFF"/>
              </a:solidFill>
            </a:endParaRPr>
          </a:p>
          <a:p>
            <a:pPr lvl="1"/>
            <a:endParaRPr lang="en-GB">
              <a:solidFill>
                <a:srgbClr val="FFFFFF"/>
              </a:solidFill>
            </a:endParaRPr>
          </a:p>
          <a:p>
            <a:pPr lvl="1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17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2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6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8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3D6FC6-45AD-4A91-BA1D-FF5723265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1413251"/>
            <a:ext cx="5369052" cy="174494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33CCC82-E0ED-4B2D-A84E-1F4D35CDC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16" y="1397758"/>
            <a:ext cx="5341140" cy="177592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C3A51B7-126F-421E-81AF-0AEFFD5BD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Visualise the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82965-A1DB-4FEE-9D90-9A98687E0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4960137"/>
            <a:ext cx="3200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</a:rPr>
              <a:t>Switch between the branches and look at the log using the –graph option</a:t>
            </a:r>
          </a:p>
        </p:txBody>
      </p:sp>
    </p:spTree>
    <p:extLst>
      <p:ext uri="{BB962C8B-B14F-4D97-AF65-F5344CB8AC3E}">
        <p14:creationId xmlns:p14="http://schemas.microsoft.com/office/powerpoint/2010/main" val="19652547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 strike="sngStrike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 strike="sngStrike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 strike="sngStrike">
                <a:solidFill>
                  <a:srgbClr val="FFFFFF"/>
                </a:solidFill>
              </a:rPr>
              <a:t>Multiple Version</a:t>
            </a:r>
            <a:r>
              <a:rPr lang="en-GB">
                <a:solidFill>
                  <a:srgbClr val="FFFFFF"/>
                </a:solidFill>
              </a:rPr>
              <a:t> </a:t>
            </a:r>
          </a:p>
          <a:p>
            <a:r>
              <a:rPr lang="en-GB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 strike="sngStrike">
                <a:solidFill>
                  <a:srgbClr val="FFFFFF"/>
                </a:solidFill>
              </a:rPr>
              <a:t>Ability to promote changes between versions</a:t>
            </a:r>
            <a:endParaRPr lang="en-US" strike="sngStrik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598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7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21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27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F78EF45-0635-4E78-B5CE-F322E48BE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3606"/>
            <a:ext cx="5459470" cy="3971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279BA1-FFE4-4F28-877D-98129ADE8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When conflict arises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80DE5-4540-4F4D-A1D6-685DBC7BC0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921" y="3849539"/>
            <a:ext cx="4204012" cy="23594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>
                <a:solidFill>
                  <a:srgbClr val="FFFFFF"/>
                </a:solidFill>
              </a:rPr>
              <a:t>In the master we make an important security bug fix</a:t>
            </a:r>
          </a:p>
        </p:txBody>
      </p:sp>
    </p:spTree>
    <p:extLst>
      <p:ext uri="{BB962C8B-B14F-4D97-AF65-F5344CB8AC3E}">
        <p14:creationId xmlns:p14="http://schemas.microsoft.com/office/powerpoint/2010/main" val="330953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C04FC94-BE54-4CE5-8D75-4FB09DC2D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335"/>
            <a:ext cx="5459470" cy="45723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F6159F-EF71-4E62-A997-B52AA986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Meanwhile in version 1.0</a:t>
            </a:r>
          </a:p>
        </p:txBody>
      </p:sp>
    </p:spTree>
    <p:extLst>
      <p:ext uri="{BB962C8B-B14F-4D97-AF65-F5344CB8AC3E}">
        <p14:creationId xmlns:p14="http://schemas.microsoft.com/office/powerpoint/2010/main" val="21220229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406507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5EBE5B8-D159-4074-9CA7-9793E20F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What happens when we merge?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018C3E-D3E2-458A-8F3F-F120558EB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9" y="2096847"/>
            <a:ext cx="10446886" cy="2040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B5EE1-4A3F-41B4-A168-076893C15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48" y="360953"/>
            <a:ext cx="8341855" cy="14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14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26">
            <a:extLst>
              <a:ext uri="{FF2B5EF4-FFF2-40B4-BE49-F238E27FC236}">
                <a16:creationId xmlns:a16="http://schemas.microsoft.com/office/drawing/2014/main" id="{C23416DF-B283-4D9F-A625-146552CA9E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Oval 5">
            <a:extLst>
              <a:ext uri="{FF2B5EF4-FFF2-40B4-BE49-F238E27FC236}">
                <a16:creationId xmlns:a16="http://schemas.microsoft.com/office/drawing/2014/main" id="{73834904-4D9B-41F7-8DA6-0709FD9F7E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2" name="Straight Connector 30">
            <a:extLst>
              <a:ext uri="{FF2B5EF4-FFF2-40B4-BE49-F238E27FC236}">
                <a16:creationId xmlns:a16="http://schemas.microsoft.com/office/drawing/2014/main" id="{C00D1207-ECAF-48E9-8834-2CE4D21982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32">
            <a:extLst>
              <a:ext uri="{FF2B5EF4-FFF2-40B4-BE49-F238E27FC236}">
                <a16:creationId xmlns:a16="http://schemas.microsoft.com/office/drawing/2014/main" id="{1D2E3C52-528A-4049-BCAA-5460756BC0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 useBgFill="1">
        <p:nvSpPr>
          <p:cNvPr id="44" name="Rectangle 34">
            <a:extLst>
              <a:ext uri="{FF2B5EF4-FFF2-40B4-BE49-F238E27FC236}">
                <a16:creationId xmlns:a16="http://schemas.microsoft.com/office/drawing/2014/main" id="{CD5B542C-8183-4445-AF4D-B23AAE3299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5C88F2-ABD0-45BC-A2D3-9721BA7E4B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760" r="2" b="2"/>
          <a:stretch/>
        </p:blipFill>
        <p:spPr>
          <a:xfrm>
            <a:off x="1259247" y="484632"/>
            <a:ext cx="3819822" cy="3602180"/>
          </a:xfrm>
          <a:prstGeom prst="rect">
            <a:avLst/>
          </a:prstGeom>
        </p:spPr>
      </p:pic>
      <p:cxnSp>
        <p:nvCxnSpPr>
          <p:cNvPr id="45" name="Straight Connector 36">
            <a:extLst>
              <a:ext uri="{FF2B5EF4-FFF2-40B4-BE49-F238E27FC236}">
                <a16:creationId xmlns:a16="http://schemas.microsoft.com/office/drawing/2014/main" id="{84ED9B5A-5577-4CA5-97AA-0E5E2EA975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60141" y="822682"/>
            <a:ext cx="0" cy="292608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4E8419-7A1F-4D19-A8F7-1E1CDBC26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4" y="484632"/>
            <a:ext cx="4968524" cy="360218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24283B-587C-4A0E-A50E-B8914975B4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14366B-5315-4823-85E9-919E0C124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>
                <a:solidFill>
                  <a:srgbClr val="FFFFFF"/>
                </a:solidFill>
              </a:rPr>
              <a:t>Lets open the file!</a:t>
            </a:r>
            <a:endParaRPr lang="en-US" spc="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854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2744" y="484632"/>
            <a:ext cx="8948150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071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152" y="484632"/>
            <a:ext cx="2128933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E75B7-5F39-428F-A410-014DBACE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9327" y="788416"/>
            <a:ext cx="7923264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IT TIME FOR A Merge party!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CEAE-B5F0-46FD-9A9B-F14552A6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9327" y="2489202"/>
            <a:ext cx="7923264" cy="3554614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Diffing and </a:t>
            </a:r>
            <a:r>
              <a:rPr lang="en-GB" dirty="0" err="1">
                <a:solidFill>
                  <a:srgbClr val="FFFFFF"/>
                </a:solidFill>
              </a:rPr>
              <a:t>mergetools</a:t>
            </a:r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36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11DB08-1669-426B-BBEB-FAD285EF80F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9E4219-121F-4CD1-AA58-24746CD2923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F50912-06FD-4216-BAD3-21050F5956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765314"/>
            <a:ext cx="3931920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695525E-30BB-42E3-9BF1-599312D41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40699"/>
            <a:ext cx="5459470" cy="53775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91E083-1777-4B40-98D3-1DB5B998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6" y="640080"/>
            <a:ext cx="4208656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</a:t>
            </a:r>
          </a:p>
        </p:txBody>
      </p:sp>
    </p:spTree>
    <p:extLst>
      <p:ext uri="{BB962C8B-B14F-4D97-AF65-F5344CB8AC3E}">
        <p14:creationId xmlns:p14="http://schemas.microsoft.com/office/powerpoint/2010/main" val="3014423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A02D-D762-49AD-9DB9-9FB27BF06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103" y="514711"/>
            <a:ext cx="9720072" cy="1499616"/>
          </a:xfrm>
        </p:spPr>
        <p:txBody>
          <a:bodyPr/>
          <a:lstStyle/>
          <a:p>
            <a:r>
              <a:rPr lang="en-GB" dirty="0"/>
              <a:t>Make it your own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37452F-0B19-4A99-8435-D94D72CDB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103" y="2018652"/>
            <a:ext cx="2809875" cy="657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C1F90F-57D9-4748-86B8-3C655B768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83" y="3049723"/>
            <a:ext cx="7534275" cy="320992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67E99F7-5ED6-4855-B523-AA2634A2BD40}"/>
              </a:ext>
            </a:extLst>
          </p:cNvPr>
          <p:cNvSpPr/>
          <p:nvPr/>
        </p:nvSpPr>
        <p:spPr>
          <a:xfrm>
            <a:off x="2388637" y="3247053"/>
            <a:ext cx="1156996" cy="7091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053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194971-2F2D-44B0-8AE6-FF2DCCEE0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1FF9A61E-EB11-4C46-82E1-3E00A3B4B4D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564EB3-35F2-4EFF-87DC-642DC02052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7C4FC30-B5C3-47C2-B8E7-93106C428B9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5862B-0C5A-4A14-8804-4EC82F8E5DA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6184"/>
            <a:ext cx="3248522" cy="5885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65198-CF4B-47A0-AFF6-FF5D2339FC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6184"/>
            <a:ext cx="7794722" cy="58856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9314A-3FE6-4684-9327-24178ADB1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9626" y="858475"/>
            <a:ext cx="6984459" cy="51410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spc="200">
                <a:solidFill>
                  <a:srgbClr val="FFFFFF"/>
                </a:solidFill>
              </a:rPr>
              <a:t>Vs code BASIC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E648A-A991-4BEA-8D31-682B94903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85" y="858475"/>
            <a:ext cx="2629727" cy="5141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bg1"/>
                </a:solidFill>
              </a:rPr>
              <a:t>Not easy to see exactly what the common base looks like, and what changes were made side by side</a:t>
            </a:r>
          </a:p>
        </p:txBody>
      </p:sp>
    </p:spTree>
    <p:extLst>
      <p:ext uri="{BB962C8B-B14F-4D97-AF65-F5344CB8AC3E}">
        <p14:creationId xmlns:p14="http://schemas.microsoft.com/office/powerpoint/2010/main" val="2651421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14142-60B1-48EA-BBE6-AA2E7671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Setting up a more advance diff option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D1BAB-93DA-4FD4-8DEA-BC3D4C4D3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31" y="1833250"/>
            <a:ext cx="7953157" cy="6804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CE395-770D-4E48-8E6A-B9F311285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31" y="2593025"/>
            <a:ext cx="7104592" cy="1011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16187A-21EA-4E40-BBB3-E7436F9F6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17" y="3683406"/>
            <a:ext cx="9999983" cy="685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5D4F53-D9F3-4A10-9847-A430417C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31" y="5557394"/>
            <a:ext cx="8439915" cy="854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ACCF99-98B6-4E70-A87F-04AFB66CF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17" y="4448275"/>
            <a:ext cx="6516247" cy="102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989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6D734-778F-44E1-A97E-CA9F9EAD7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731" y="116958"/>
            <a:ext cx="12341715" cy="660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91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0A5C6C44-68ED-45F5-BF18-A27431413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12192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91F35E6-F47D-4537-865A-042378BA0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/>
              <a:t>WHAT IS THIS MADNESS?</a:t>
            </a:r>
          </a:p>
        </p:txBody>
      </p:sp>
    </p:spTree>
    <p:extLst>
      <p:ext uri="{BB962C8B-B14F-4D97-AF65-F5344CB8AC3E}">
        <p14:creationId xmlns:p14="http://schemas.microsoft.com/office/powerpoint/2010/main" val="22473417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B6D734-778F-44E1-A97E-CA9F9EAD7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467"/>
            <a:ext cx="12192000" cy="65350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EC3C71-08F2-4B11-8DAD-FB32BAD3B194}"/>
              </a:ext>
            </a:extLst>
          </p:cNvPr>
          <p:cNvSpPr/>
          <p:nvPr/>
        </p:nvSpPr>
        <p:spPr>
          <a:xfrm>
            <a:off x="2053448" y="2600387"/>
            <a:ext cx="1704930" cy="943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State before either changed</a:t>
            </a:r>
          </a:p>
          <a:p>
            <a:pPr algn="ctr"/>
            <a:r>
              <a:rPr lang="en-GB" dirty="0"/>
              <a:t>(BASE)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C5B6E-5887-48DE-BE3C-4B1E57607065}"/>
              </a:ext>
            </a:extLst>
          </p:cNvPr>
          <p:cNvSpPr/>
          <p:nvPr/>
        </p:nvSpPr>
        <p:spPr>
          <a:xfrm>
            <a:off x="6096000" y="2905062"/>
            <a:ext cx="1779438" cy="127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State before merge</a:t>
            </a:r>
          </a:p>
          <a:p>
            <a:pPr algn="ctr"/>
            <a:r>
              <a:rPr lang="en-GB" dirty="0"/>
              <a:t>(LOCAL)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AD546A-B55E-48E4-B0C5-79DC2BF8E627}"/>
              </a:ext>
            </a:extLst>
          </p:cNvPr>
          <p:cNvSpPr/>
          <p:nvPr/>
        </p:nvSpPr>
        <p:spPr>
          <a:xfrm>
            <a:off x="10339623" y="2728370"/>
            <a:ext cx="157162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State in master</a:t>
            </a:r>
          </a:p>
          <a:p>
            <a:pPr algn="ctr"/>
            <a:r>
              <a:rPr lang="en-GB" dirty="0"/>
              <a:t>(REMOTE)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BCA1FD-BDED-487A-B40F-E716553FDC3B}"/>
              </a:ext>
            </a:extLst>
          </p:cNvPr>
          <p:cNvSpPr/>
          <p:nvPr/>
        </p:nvSpPr>
        <p:spPr>
          <a:xfrm>
            <a:off x="4112612" y="5846997"/>
            <a:ext cx="1571625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Current state of the file</a:t>
            </a:r>
          </a:p>
        </p:txBody>
      </p:sp>
    </p:spTree>
    <p:extLst>
      <p:ext uri="{BB962C8B-B14F-4D97-AF65-F5344CB8AC3E}">
        <p14:creationId xmlns:p14="http://schemas.microsoft.com/office/powerpoint/2010/main" val="3174597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2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7" name="Straight Connector 2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27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29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146A5B-A527-4530-987B-F51C2B44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984" y="851758"/>
            <a:ext cx="6896936" cy="51554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E24941-3C63-4794-9587-B9C80FCB4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After closing mergetool</a:t>
            </a:r>
          </a:p>
        </p:txBody>
      </p:sp>
    </p:spTree>
    <p:extLst>
      <p:ext uri="{BB962C8B-B14F-4D97-AF65-F5344CB8AC3E}">
        <p14:creationId xmlns:p14="http://schemas.microsoft.com/office/powerpoint/2010/main" val="29974654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A73784B-AC76-4BAD-93AF-C72D0EDFD7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11DCF04-0C7C-44FC-8246-FC8D736B1A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E1968E-B4FE-4241-99EB-E87B05F61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497" b="1"/>
          <a:stretch/>
        </p:blipFill>
        <p:spPr>
          <a:xfrm>
            <a:off x="4654984" y="640080"/>
            <a:ext cx="6896936" cy="55788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E00380-7D8A-47FE-A20D-E657A5E0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Commit the merge</a:t>
            </a:r>
          </a:p>
        </p:txBody>
      </p:sp>
    </p:spTree>
    <p:extLst>
      <p:ext uri="{BB962C8B-B14F-4D97-AF65-F5344CB8AC3E}">
        <p14:creationId xmlns:p14="http://schemas.microsoft.com/office/powerpoint/2010/main" val="944014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4382347"/>
            <a:ext cx="5688020" cy="215391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rgbClr val="503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62837B-7AB6-4A2A-B76D-D11B520C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8"/>
          <a:stretch/>
        </p:blipFill>
        <p:spPr>
          <a:xfrm>
            <a:off x="327547" y="321733"/>
            <a:ext cx="5688020" cy="38997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CE114-51BA-44DA-A4DD-7150B9D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24" y="4608575"/>
            <a:ext cx="5242560" cy="1765715"/>
          </a:xfrm>
        </p:spPr>
        <p:txBody>
          <a:bodyPr>
            <a:normAutofit/>
          </a:bodyPr>
          <a:lstStyle/>
          <a:p>
            <a:pPr algn="r"/>
            <a:r>
              <a:rPr lang="en-GB" sz="4400">
                <a:solidFill>
                  <a:srgbClr val="FFFFFF"/>
                </a:solidFill>
              </a:rPr>
              <a:t>Problems to solve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9D51-A9FF-4BEB-A04F-6C877C64F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anchor="ctr">
            <a:normAutofit/>
          </a:bodyPr>
          <a:lstStyle/>
          <a:p>
            <a:r>
              <a:rPr lang="en-GB" strike="sngStrike">
                <a:solidFill>
                  <a:srgbClr val="FFFFFF"/>
                </a:solidFill>
              </a:rPr>
              <a:t>Have a history of who did what</a:t>
            </a:r>
          </a:p>
          <a:p>
            <a:r>
              <a:rPr lang="en-GB" strike="sngStrike">
                <a:solidFill>
                  <a:srgbClr val="FFFFFF"/>
                </a:solidFill>
              </a:rPr>
              <a:t>Be able to go back to an earlier version of the code in case things go wrong</a:t>
            </a:r>
          </a:p>
          <a:p>
            <a:r>
              <a:rPr lang="en-GB" strike="sngStrike">
                <a:solidFill>
                  <a:srgbClr val="FFFFFF"/>
                </a:solidFill>
              </a:rPr>
              <a:t>Multiple Version</a:t>
            </a:r>
            <a:r>
              <a:rPr lang="en-GB">
                <a:solidFill>
                  <a:srgbClr val="FFFFFF"/>
                </a:solidFill>
              </a:rPr>
              <a:t> </a:t>
            </a:r>
          </a:p>
          <a:p>
            <a:r>
              <a:rPr lang="en-GB" strike="sngStrike">
                <a:solidFill>
                  <a:srgbClr val="FFFFFF"/>
                </a:solidFill>
              </a:rPr>
              <a:t>Conflicting changes between versions</a:t>
            </a:r>
          </a:p>
          <a:p>
            <a:r>
              <a:rPr lang="en-GB" strike="sngStrike">
                <a:solidFill>
                  <a:srgbClr val="FFFFFF"/>
                </a:solidFill>
              </a:rPr>
              <a:t>Ability to promote changes between versions</a:t>
            </a:r>
            <a:endParaRPr lang="en-US" strike="sngStrik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388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2A1F828-B549-4D9A-B091-4B2DC4B2B2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84632"/>
            <a:ext cx="7794722" cy="35119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9EE9FC-03BF-4860-9A99-6B440AB430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7745" y="4150596"/>
            <a:ext cx="7794722" cy="22196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3EB2B-3CC1-4DFD-8AFF-F3EAB8C22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1" r="24164" b="-1"/>
          <a:stretch/>
        </p:blipFill>
        <p:spPr>
          <a:xfrm>
            <a:off x="484632" y="484632"/>
            <a:ext cx="3248521" cy="3511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6E290A-A2A7-49E2-A9A8-B137DE2A7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" r="8091" b="2"/>
          <a:stretch/>
        </p:blipFill>
        <p:spPr>
          <a:xfrm>
            <a:off x="484633" y="4150596"/>
            <a:ext cx="3248521" cy="22318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140078B-702A-463C-B633-546117AE10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422775" y="480322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1586A8-0824-49D1-B516-1BD9CF66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4903" y="4391025"/>
            <a:ext cx="6685507" cy="17388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The next generation (86)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5D9EE-CD05-4BF1-A655-66971E41C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802" y="804998"/>
            <a:ext cx="7150608" cy="2871216"/>
          </a:xfrm>
        </p:spPr>
        <p:txBody>
          <a:bodyPr>
            <a:normAutofit/>
          </a:bodyPr>
          <a:lstStyle/>
          <a:p>
            <a:r>
              <a:rPr lang="en-GB" b="1"/>
              <a:t>2nd Gen - CVS – Concurrent Versions System (1986),</a:t>
            </a:r>
          </a:p>
          <a:p>
            <a:r>
              <a:rPr lang="en-GB"/>
              <a:t>A client–server architecture</a:t>
            </a:r>
          </a:p>
          <a:p>
            <a:pPr lvl="1"/>
            <a:r>
              <a:rPr lang="en-GB"/>
              <a:t>a server stores the current version(s) of a project and its history</a:t>
            </a:r>
          </a:p>
          <a:p>
            <a:pPr lvl="1"/>
            <a:r>
              <a:rPr lang="en-GB"/>
              <a:t>clients connect to the server in order to "check out" a complete copy of the project, </a:t>
            </a:r>
          </a:p>
          <a:p>
            <a:pPr lvl="1"/>
            <a:r>
              <a:rPr lang="en-GB"/>
              <a:t>clients work on this copy and then later "check in" their changes.</a:t>
            </a:r>
          </a:p>
          <a:p>
            <a:endParaRPr lang="en-GB" b="1"/>
          </a:p>
          <a:p>
            <a:endParaRPr lang="en-GB" b="1"/>
          </a:p>
          <a:p>
            <a:endParaRPr lang="en-GB" b="1"/>
          </a:p>
          <a:p>
            <a:endParaRPr lang="en-GB" b="1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4133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53463" y="2514600"/>
            <a:ext cx="0" cy="1828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832897-E955-4172-BEA9-8F1B8677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872" y="643467"/>
            <a:ext cx="3473009" cy="5571066"/>
          </a:xfrm>
        </p:spPr>
        <p:txBody>
          <a:bodyPr>
            <a:normAutofit/>
          </a:bodyPr>
          <a:lstStyle/>
          <a:p>
            <a:r>
              <a:rPr lang="en-GB"/>
              <a:t>Source Control Today – Rise of the DVCS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61938"/>
              </p:ext>
            </p:extLst>
          </p:nvPr>
        </p:nvGraphicFramePr>
        <p:xfrm>
          <a:off x="942975" y="933450"/>
          <a:ext cx="6596063" cy="494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71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C61657BD-3333-446A-A16A-CBDC77C8E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52CAFF06-4D3A-42A5-8614-B1FA47EA0F6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32FCE-0304-4EA6-9304-FD612E36B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322" y="804333"/>
            <a:ext cx="9209353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13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2F2C-8DF3-47FE-AF5D-348C6A5E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GB"/>
              <a:t>Advantages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41936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3017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77099e99060209eda33a58858fd7b962.jpg (600×315)">
            <a:extLst>
              <a:ext uri="{FF2B5EF4-FFF2-40B4-BE49-F238E27FC236}">
                <a16:creationId xmlns:a16="http://schemas.microsoft.com/office/drawing/2014/main" id="{CE39CE3D-F855-45C0-8B5E-95D5981A4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6821"/>
            <a:ext cx="5455921" cy="2864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6051DD-B2E8-4F33-9969-A4BB9C5D8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9" y="585216"/>
            <a:ext cx="3779085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2348-8D35-4AFA-ACF8-16458A6AB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3791711" cy="393192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But does this mean it’s more complex, because every copy of a repository is kinda like a branch that needs to be merged back to the “shared repository”?</a:t>
            </a:r>
          </a:p>
        </p:txBody>
      </p:sp>
    </p:spTree>
    <p:extLst>
      <p:ext uri="{BB962C8B-B14F-4D97-AF65-F5344CB8AC3E}">
        <p14:creationId xmlns:p14="http://schemas.microsoft.com/office/powerpoint/2010/main" val="113350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E67E6E-134F-48D3-84D9-F5F190B54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So how do I share this so other people can help?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2857939"/>
              </p:ext>
            </p:extLst>
          </p:nvPr>
        </p:nvGraphicFramePr>
        <p:xfrm>
          <a:off x="747623" y="581025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24057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9B02-5F03-4EF8-B7EC-1176E2776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I know which remotes I have?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DF559-24BE-49EC-9221-59BD9E654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4128" y="2695575"/>
            <a:ext cx="9386303" cy="187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440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D794C5F-8D7F-4424-A54F-8F5090AC4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Creating a remote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7780397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97338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0BAA12-857F-443B-BF56-CAFBB7D94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33" y="1153582"/>
            <a:ext cx="10583331" cy="455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784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21748-35CD-42CF-A4A2-37926A43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92" y="804333"/>
            <a:ext cx="5525612" cy="524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148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5B783-8944-42B3-BE9F-EB970D55A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Add a remote!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D79CF4-CB8C-4AFD-AA69-0569DC62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2327"/>
            <a:ext cx="10515600" cy="2724636"/>
          </a:xfrm>
        </p:spPr>
        <p:txBody>
          <a:bodyPr vert="horz" lIns="45720" tIns="45720" rIns="45720" bIns="45720" rtlCol="0" anchor="t">
            <a:normAutofit/>
          </a:bodyPr>
          <a:lstStyle/>
          <a:p>
            <a:endParaRPr lang="en-GB"/>
          </a:p>
          <a:p>
            <a:r>
              <a:rPr lang="en-GB"/>
              <a:t>Create a remote, called origin, that points to </a:t>
            </a:r>
            <a:r>
              <a:rPr lang="en-GB" err="1"/>
              <a:t>git@github.com:milodotnet</a:t>
            </a:r>
            <a:r>
              <a:rPr lang="en-GB"/>
              <a:t>/</a:t>
            </a:r>
            <a:r>
              <a:rPr lang="en-GB" err="1"/>
              <a:t>calculator.git</a:t>
            </a:r>
            <a:endParaRPr lang="en-GB"/>
          </a:p>
          <a:p>
            <a:r>
              <a:rPr lang="en-GB"/>
              <a:t>Push the commits from my local repo to the remote, and set it as the upstream (-u) – this sets this as the remote upstream for </a:t>
            </a:r>
            <a:r>
              <a:rPr lang="en-GB" err="1"/>
              <a:t>argumentless</a:t>
            </a:r>
            <a:r>
              <a:rPr lang="en-GB"/>
              <a:t> commands (e.g. git pull), origin gives the name of the remote, and master the name of the branch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011F4-649F-4505-8DB4-73F9306D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924050"/>
            <a:ext cx="9036531" cy="178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809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68F4-4D43-4ED1-9565-44D0351CA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Lets see which remotes I have now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8F025-05D2-4123-99A5-C5A4E453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90688"/>
            <a:ext cx="5773705" cy="13192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622391-0EBA-4C6B-AB40-973A3570F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3162300"/>
            <a:ext cx="7481012" cy="351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874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7" y="321731"/>
            <a:ext cx="5688020" cy="6214535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4" y="321732"/>
            <a:ext cx="5693835" cy="62145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FD024E-10C1-493D-89F6-E7477515A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98" y="965200"/>
            <a:ext cx="4689938" cy="481559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rgbClr val="FFFFFF"/>
                </a:solidFill>
              </a:rPr>
              <a:t>Types of Ref(</a:t>
            </a:r>
            <a:r>
              <a:rPr lang="en-GB" err="1">
                <a:solidFill>
                  <a:srgbClr val="FFFFFF"/>
                </a:solidFill>
              </a:rPr>
              <a:t>erence</a:t>
            </a:r>
            <a:r>
              <a:rPr lang="en-GB">
                <a:solidFill>
                  <a:srgbClr val="FFFFFF"/>
                </a:solidFill>
              </a:rPr>
              <a:t>)s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88B91-3235-494D-BAD8-065075A45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1065" y="974875"/>
            <a:ext cx="4724573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Remotes</a:t>
            </a:r>
            <a:endParaRPr lang="en-US">
              <a:solidFill>
                <a:srgbClr val="FFFFFF"/>
              </a:solidFill>
            </a:endParaRPr>
          </a:p>
          <a:p>
            <a:pPr lvl="1"/>
            <a:r>
              <a:rPr lang="en-GB">
                <a:solidFill>
                  <a:srgbClr val="FFFFFF"/>
                </a:solidFill>
              </a:rPr>
              <a:t>Read only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HEAD will never point to it so you cant change it by committing</a:t>
            </a:r>
          </a:p>
          <a:p>
            <a:pPr lvl="1"/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30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0698" y="3765314"/>
            <a:ext cx="3200400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0CADC3-8507-499C-A4B2-1F873F2B7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805" y="640080"/>
            <a:ext cx="3378099" cy="303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spc="200"/>
              <a:t>Run 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DA2B3-790C-49B3-96AC-77FF91A0A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503" y="2844669"/>
            <a:ext cx="5793590" cy="117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932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83A5-1350-451E-BD30-39A6DE51F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Git cloning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40AC4-5EFB-4DB0-BEDA-BEACC70C4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This creates a local repo based on a remote and include setting up the remote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5BD444-8045-4987-B691-15AA3E2D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3619500"/>
            <a:ext cx="8591286" cy="86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36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5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12188952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5242273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E528FC-BCD6-473F-89BC-2857642C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971088"/>
            <a:ext cx="9720072" cy="1499616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Lets start collaborating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655809"/>
              </p:ext>
            </p:extLst>
          </p:nvPr>
        </p:nvGraphicFramePr>
        <p:xfrm>
          <a:off x="642938" y="642938"/>
          <a:ext cx="10896600" cy="3355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5373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6EAA4-4AC3-46D3-AA21-25723CD1D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add collaborators to </a:t>
            </a:r>
            <a:r>
              <a:rPr lang="en-US" err="1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140EE-81A5-4F5D-8D90-F8DA8237F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10917403" cy="321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1749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38E8E-156E-4BB1-928A-50F7532EE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849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7F6569-361F-409F-9FFE-3059BD9B1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0EA29-9F06-4DD8-81E0-F8B2A86AD6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>
            <a:normAutofit/>
          </a:bodyPr>
          <a:lstStyle/>
          <a:p>
            <a:r>
              <a:rPr lang="en-US"/>
              <a:t>https://git-scm.com/book/en/v2</a:t>
            </a:r>
          </a:p>
        </p:txBody>
      </p:sp>
    </p:spTree>
    <p:extLst>
      <p:ext uri="{BB962C8B-B14F-4D97-AF65-F5344CB8AC3E}">
        <p14:creationId xmlns:p14="http://schemas.microsoft.com/office/powerpoint/2010/main" val="25996925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600D1B-F8B6-49A3-BC65-EC27238898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" r="4722" b="-2"/>
          <a:stretch/>
        </p:blipFill>
        <p:spPr>
          <a:xfrm>
            <a:off x="7552266" y="10"/>
            <a:ext cx="4639734" cy="685799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52267" cy="6858000"/>
          </a:xfrm>
          <a:prstGeom prst="rect">
            <a:avLst/>
          </a:prstGeom>
          <a:solidFill>
            <a:srgbClr val="3A3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C246369-E7E4-4755-AA6A-6B54103F4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07027" cy="1499616"/>
          </a:xfrm>
        </p:spPr>
        <p:txBody>
          <a:bodyPr>
            <a:normAutofit/>
          </a:bodyPr>
          <a:lstStyle/>
          <a:p>
            <a:r>
              <a:rPr lang="en-GB" sz="4600">
                <a:solidFill>
                  <a:srgbClr val="FFFFFF"/>
                </a:solidFill>
              </a:rPr>
              <a:t>Microsoft’s Contributions</a:t>
            </a:r>
            <a:br>
              <a:rPr lang="en-GB" sz="4600">
                <a:solidFill>
                  <a:srgbClr val="FFFFFF"/>
                </a:solidFill>
              </a:rPr>
            </a:br>
            <a:endParaRPr lang="en-GB" sz="4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4A6F1-2072-49E1-AB91-9E1EED4A2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07027" cy="402336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Source Safe (1995)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Lock based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No central server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Prone to corruption</a:t>
            </a:r>
          </a:p>
          <a:p>
            <a:r>
              <a:rPr lang="en-GB">
                <a:solidFill>
                  <a:srgbClr val="FFFFFF"/>
                </a:solidFill>
              </a:rPr>
              <a:t>TFS(2000ands)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Second foray into source control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Had a central serval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Was lock based (but changed)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Still exists today (even at ASOS!)</a:t>
            </a:r>
          </a:p>
          <a:p>
            <a:pPr lvl="1"/>
            <a:r>
              <a:rPr lang="en-GB">
                <a:solidFill>
                  <a:srgbClr val="FFFFFF"/>
                </a:solidFill>
              </a:rPr>
              <a:t>TFS Online supports hosting git repos </a:t>
            </a:r>
          </a:p>
        </p:txBody>
      </p:sp>
    </p:spTree>
    <p:extLst>
      <p:ext uri="{BB962C8B-B14F-4D97-AF65-F5344CB8AC3E}">
        <p14:creationId xmlns:p14="http://schemas.microsoft.com/office/powerpoint/2010/main" val="368423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75A1-5AB2-4492-B163-396693DC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96D4-87F3-4FBB-8828-BF2F4E48A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>
                <a:hlinkClick r:id="rId2"/>
              </a:rPr>
              <a:t>https://en.wikipedia.org/wiki/Version_control</a:t>
            </a:r>
            <a:endParaRPr lang="en-GB"/>
          </a:p>
          <a:p>
            <a:r>
              <a:rPr lang="en-GB">
                <a:hlinkClick r:id="rId3"/>
              </a:rPr>
              <a:t>https://en.wikipedia.org/wiki/Source_Code_Control_System</a:t>
            </a:r>
          </a:p>
          <a:p>
            <a:r>
              <a:rPr lang="en-GB">
                <a:hlinkClick r:id="rId3"/>
              </a:rPr>
              <a:t>https://en.wikipedia.org/wiki/Interleaved_deltas</a:t>
            </a:r>
            <a:endParaRPr lang="en-GB"/>
          </a:p>
          <a:p>
            <a:r>
              <a:rPr lang="en-GB"/>
              <a:t>http://docs.oracle.com/cd/E19504-01/802-5880/6i9k05dhp/index.html</a:t>
            </a:r>
          </a:p>
          <a:p>
            <a:r>
              <a:rPr lang="en-GB">
                <a:hlinkClick r:id="rId4"/>
              </a:rPr>
              <a:t>https://en.wikipedia.org/wiki/Concurrent_Versions_System</a:t>
            </a:r>
            <a:endParaRPr lang="en-GB"/>
          </a:p>
          <a:p>
            <a:r>
              <a:rPr lang="en-GB"/>
              <a:t>https://simpleprogrammer.com/2017/01/16/software-developers-know-source-control/</a:t>
            </a:r>
          </a:p>
        </p:txBody>
      </p:sp>
    </p:spTree>
    <p:extLst>
      <p:ext uri="{BB962C8B-B14F-4D97-AF65-F5344CB8AC3E}">
        <p14:creationId xmlns:p14="http://schemas.microsoft.com/office/powerpoint/2010/main" val="33680698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FD8F-945C-435A-A75E-F7E7E3B1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1FD83-22B5-407B-B18D-D1F067D2C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>
                <a:hlinkClick r:id="rId2"/>
              </a:rPr>
              <a:t>https://stackoverflow.com/questions/2304087/what-is-head-in-git</a:t>
            </a:r>
            <a:endParaRPr lang="en-GB"/>
          </a:p>
          <a:p>
            <a:r>
              <a:rPr lang="en-GB">
                <a:hlinkClick r:id="rId3"/>
              </a:rPr>
              <a:t>https://git-scm.com/docs/git-init</a:t>
            </a:r>
            <a:endParaRPr lang="en-GB"/>
          </a:p>
          <a:p>
            <a:r>
              <a:rPr lang="en-GB">
                <a:hlinkClick r:id="rId4"/>
              </a:rPr>
              <a:t>http://eagain.net/articles/git-for-computer-scientists/</a:t>
            </a:r>
            <a:endParaRPr lang="en-GB"/>
          </a:p>
          <a:p>
            <a:r>
              <a:rPr lang="en-GB">
                <a:hlinkClick r:id="rId5"/>
              </a:rPr>
              <a:t>https://help.github.com/articles/ignoring-files/</a:t>
            </a:r>
            <a:endParaRPr lang="en-GB"/>
          </a:p>
          <a:p>
            <a:r>
              <a:rPr lang="en-GB">
                <a:hlinkClick r:id="rId6"/>
              </a:rPr>
              <a:t>https://stackoverflow.com/questions/6866838/what-should-be-in-the-git-description-file</a:t>
            </a:r>
            <a:endParaRPr lang="en-GB"/>
          </a:p>
          <a:p>
            <a:r>
              <a:rPr lang="en-GB">
                <a:hlinkClick r:id="rId7"/>
              </a:rPr>
              <a:t>https://git-scm.com/book/en/v2/Git-Internals-Plumbing-and-Porcelain</a:t>
            </a:r>
            <a:endParaRPr lang="en-GB"/>
          </a:p>
          <a:p>
            <a:r>
              <a:rPr lang="en-GB"/>
              <a:t>https://git-scm.com/book/en/v2/Git-Internals-Git-Objects</a:t>
            </a:r>
          </a:p>
          <a:p>
            <a:r>
              <a:rPr lang="en-GB">
                <a:hlinkClick r:id="rId8"/>
              </a:rPr>
              <a:t>https://git-scm.com/book/gr/v2/Customizing-Git-Git-Hooks</a:t>
            </a:r>
            <a:endParaRPr lang="en-GB"/>
          </a:p>
          <a:p>
            <a:r>
              <a:rPr lang="en-GB">
                <a:hlinkClick r:id="rId9"/>
              </a:rPr>
              <a:t>https://git-scm.com/book/en/v2/Git-Internals-Git-References</a:t>
            </a:r>
            <a:endParaRPr lang="en-GB"/>
          </a:p>
          <a:p>
            <a:r>
              <a:rPr lang="en-GB">
                <a:hlinkClick r:id="rId10"/>
              </a:rPr>
              <a:t>https://git-scm.com/docs/git-push</a:t>
            </a:r>
            <a:endParaRPr lang="en-GB"/>
          </a:p>
          <a:p>
            <a:r>
              <a:rPr lang="en-GB"/>
              <a:t>https://git-scm.com/book/en/v2/Git-Basics-Working-with-Remotes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963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2472</Words>
  <Application>Microsoft Office PowerPoint</Application>
  <PresentationFormat>Widescreen</PresentationFormat>
  <Paragraphs>397</Paragraphs>
  <Slides>96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Calibri</vt:lpstr>
      <vt:lpstr>Tw Cen MT</vt:lpstr>
      <vt:lpstr>Tw Cen MT Condensed</vt:lpstr>
      <vt:lpstr>Wingdings 3</vt:lpstr>
      <vt:lpstr>Integral</vt:lpstr>
      <vt:lpstr>Source Control Fundamentals</vt:lpstr>
      <vt:lpstr>Some code to use for context</vt:lpstr>
      <vt:lpstr>What we will need</vt:lpstr>
      <vt:lpstr>Lets do a Diagnostic</vt:lpstr>
      <vt:lpstr>Worlds simplest example</vt:lpstr>
      <vt:lpstr>Create the program</vt:lpstr>
      <vt:lpstr>Make it your own</vt:lpstr>
      <vt:lpstr>PowerPoint Presentation</vt:lpstr>
      <vt:lpstr>Run it</vt:lpstr>
      <vt:lpstr>Imagine THIS situation…</vt:lpstr>
      <vt:lpstr>Its 1970...</vt:lpstr>
      <vt:lpstr>Problems to solve</vt:lpstr>
      <vt:lpstr>Ideas?</vt:lpstr>
      <vt:lpstr>Definition of  Version Control</vt:lpstr>
      <vt:lpstr>What problem does VC solve</vt:lpstr>
      <vt:lpstr>Quick History of Source Control Software</vt:lpstr>
      <vt:lpstr>Using git like it’s 1972</vt:lpstr>
      <vt:lpstr>Lets create a repository</vt:lpstr>
      <vt:lpstr>What did that do?</vt:lpstr>
      <vt:lpstr>What do all these things mean?</vt:lpstr>
      <vt:lpstr>Git objects</vt:lpstr>
      <vt:lpstr>Git objects</vt:lpstr>
      <vt:lpstr>Git objects in pictures</vt:lpstr>
      <vt:lpstr>Adding my app to the source control</vt:lpstr>
      <vt:lpstr>Adding my app to the source control</vt:lpstr>
      <vt:lpstr>Adding my app to the source control</vt:lpstr>
      <vt:lpstr>Checking in binaries</vt:lpstr>
      <vt:lpstr>.gitignore file</vt:lpstr>
      <vt:lpstr>Ok so how do I create my commit/tree/blobs?</vt:lpstr>
      <vt:lpstr>Staging the commit</vt:lpstr>
      <vt:lpstr>CREATE A COMMIT</vt:lpstr>
      <vt:lpstr>What now?</vt:lpstr>
      <vt:lpstr>Digging deeper</vt:lpstr>
      <vt:lpstr>Digging deeper</vt:lpstr>
      <vt:lpstr>Problems to solve</vt:lpstr>
      <vt:lpstr>Going back when things go wrong</vt:lpstr>
      <vt:lpstr>Commit your new feature</vt:lpstr>
      <vt:lpstr>Commit your new feature</vt:lpstr>
      <vt:lpstr>Lets fix this</vt:lpstr>
      <vt:lpstr>Lets fix this</vt:lpstr>
      <vt:lpstr>Lets fix this</vt:lpstr>
      <vt:lpstr>Problems to solve</vt:lpstr>
      <vt:lpstr>Branches?</vt:lpstr>
      <vt:lpstr>Branches?</vt:lpstr>
      <vt:lpstr>Git and Branches</vt:lpstr>
      <vt:lpstr>Git and Branches</vt:lpstr>
      <vt:lpstr>Types of Ref(erence)s</vt:lpstr>
      <vt:lpstr>A hypothetical branching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a change to version 1</vt:lpstr>
      <vt:lpstr>PowerPoint Presentation</vt:lpstr>
      <vt:lpstr>PowerPoint Presentation</vt:lpstr>
      <vt:lpstr>PowerPoint Presentation</vt:lpstr>
      <vt:lpstr>PowerPoint Presentation</vt:lpstr>
      <vt:lpstr>Problems to solve</vt:lpstr>
      <vt:lpstr>Lets fix that NAMESPACE in version 1 and 2</vt:lpstr>
      <vt:lpstr>Merge MASTER to v1 and v2</vt:lpstr>
      <vt:lpstr>Visualise the merge</vt:lpstr>
      <vt:lpstr>Problems to solve</vt:lpstr>
      <vt:lpstr>When conflict arises</vt:lpstr>
      <vt:lpstr>Meanwhile in version 1.0</vt:lpstr>
      <vt:lpstr>What happens when we merge?</vt:lpstr>
      <vt:lpstr>Lets open the file!</vt:lpstr>
      <vt:lpstr>IT TIME FOR A Merge party!</vt:lpstr>
      <vt:lpstr>DISCUSS</vt:lpstr>
      <vt:lpstr>Vs code BASIC MERGE</vt:lpstr>
      <vt:lpstr>Setting up a more advance diff option</vt:lpstr>
      <vt:lpstr>PowerPoint Presentation</vt:lpstr>
      <vt:lpstr>WHAT IS THIS MADNESS?</vt:lpstr>
      <vt:lpstr>PowerPoint Presentation</vt:lpstr>
      <vt:lpstr>After closing mergetool</vt:lpstr>
      <vt:lpstr>Commit the merge</vt:lpstr>
      <vt:lpstr>Problems to solve</vt:lpstr>
      <vt:lpstr>The next generation (86)</vt:lpstr>
      <vt:lpstr>Source Control Today – Rise of the DVCS</vt:lpstr>
      <vt:lpstr>Advantages</vt:lpstr>
      <vt:lpstr>Disadvantages</vt:lpstr>
      <vt:lpstr>So how do I share this so other people can help?</vt:lpstr>
      <vt:lpstr>How do I know which remotes I have?</vt:lpstr>
      <vt:lpstr>Creating a remote</vt:lpstr>
      <vt:lpstr>PowerPoint Presentation</vt:lpstr>
      <vt:lpstr>PowerPoint Presentation</vt:lpstr>
      <vt:lpstr>Add a remote!</vt:lpstr>
      <vt:lpstr>Lets see which remotes I have now</vt:lpstr>
      <vt:lpstr>Types of Ref(erence)s</vt:lpstr>
      <vt:lpstr>Git cloning</vt:lpstr>
      <vt:lpstr>Lets start collaborating</vt:lpstr>
      <vt:lpstr>How to add collaborators to github</vt:lpstr>
      <vt:lpstr>Further reading</vt:lpstr>
      <vt:lpstr>Microsoft’s Contributions 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Fundamentals</dc:title>
  <dc:creator>Sasa Milovic</dc:creator>
  <cp:lastModifiedBy>Sasa Milovic</cp:lastModifiedBy>
  <cp:revision>60</cp:revision>
  <dcterms:modified xsi:type="dcterms:W3CDTF">2018-06-27T15:14:44Z</dcterms:modified>
</cp:coreProperties>
</file>